
<file path=[Content_Types].xml><?xml version="1.0" encoding="utf-8"?>
<Types xmlns="http://schemas.openxmlformats.org/package/2006/content-types">
  <Default Extension="bin" ContentType="application/vnd.ms-office.activeX"/>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98" r:id="rId3"/>
    <p:sldId id="258" r:id="rId4"/>
    <p:sldId id="259" r:id="rId5"/>
    <p:sldId id="284" r:id="rId6"/>
    <p:sldId id="299" r:id="rId7"/>
    <p:sldId id="285" r:id="rId8"/>
    <p:sldId id="286" r:id="rId9"/>
    <p:sldId id="288" r:id="rId10"/>
    <p:sldId id="289" r:id="rId11"/>
    <p:sldId id="291" r:id="rId12"/>
    <p:sldId id="292" r:id="rId13"/>
    <p:sldId id="294" r:id="rId14"/>
    <p:sldId id="295" r:id="rId15"/>
    <p:sldId id="296" r:id="rId16"/>
    <p:sldId id="273" r:id="rId17"/>
    <p:sldId id="274" r:id="rId18"/>
    <p:sldId id="282"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96" d="100"/>
          <a:sy n="96" d="100"/>
        </p:scale>
        <p:origin x="60" y="264"/>
      </p:cViewPr>
      <p:guideLst/>
    </p:cSldViewPr>
  </p:slideViewPr>
  <p:notesTextViewPr>
    <p:cViewPr>
      <p:scale>
        <a:sx n="1" d="1"/>
        <a:sy n="1" d="1"/>
      </p:scale>
      <p:origin x="0" y="0"/>
    </p:cViewPr>
  </p:notesTextViewPr>
  <p:sorterViewPr>
    <p:cViewPr>
      <p:scale>
        <a:sx n="100" d="100"/>
        <a:sy n="100" d="100"/>
      </p:scale>
      <p:origin x="0" y="-550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activeX1.xml><?xml version="1.0" encoding="utf-8"?>
<ax:ocx xmlns:ax="http://schemas.microsoft.com/office/2006/activeX" xmlns:r="http://schemas.openxmlformats.org/officeDocument/2006/relationships" ax:classid="{8BD21D40-EC42-11CE-9E0D-00AA006002F3}" ax:persistence="persistStorage" r:id="rId1"/>
</file>

<file path=ppt/activeX/activeX2.xml><?xml version="1.0" encoding="utf-8"?>
<ax:ocx xmlns:ax="http://schemas.microsoft.com/office/2006/activeX" xmlns:r="http://schemas.openxmlformats.org/officeDocument/2006/relationships" ax:classid="{8BD21D40-EC42-11CE-9E0D-00AA006002F3}" ax:persistence="persistStorage" r:id="rId1"/>
</file>

<file path=ppt/activeX/activeX3.xml><?xml version="1.0" encoding="utf-8"?>
<ax:ocx xmlns:ax="http://schemas.microsoft.com/office/2006/activeX" xmlns:r="http://schemas.openxmlformats.org/officeDocument/2006/relationships" ax:classid="{8BD21D40-EC42-11CE-9E0D-00AA006002F3}" ax:persistence="persistStorage" r:id="rId1"/>
</file>

<file path=ppt/activeX/activeX4.xml><?xml version="1.0" encoding="utf-8"?>
<ax:ocx xmlns:ax="http://schemas.microsoft.com/office/2006/activeX" xmlns:r="http://schemas.openxmlformats.org/officeDocument/2006/relationships" ax:classid="{8BD21D40-EC42-11CE-9E0D-00AA006002F3}" ax:persistence="persistStorage" r:id="rId1"/>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769A91-2AC8-48B3-9DD0-84B19D71326C}" type="datetimeFigureOut">
              <a:rPr lang="tr-TR" smtClean="0"/>
              <a:t>14.06.2021</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D79394-3487-4D9D-A3F8-A4BB62265A06}" type="slidenum">
              <a:rPr lang="tr-TR" smtClean="0"/>
              <a:t>‹#›</a:t>
            </a:fld>
            <a:endParaRPr lang="tr-TR"/>
          </a:p>
        </p:txBody>
      </p:sp>
    </p:spTree>
    <p:extLst>
      <p:ext uri="{BB962C8B-B14F-4D97-AF65-F5344CB8AC3E}">
        <p14:creationId xmlns:p14="http://schemas.microsoft.com/office/powerpoint/2010/main" val="3588164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40D591C-2998-4560-BB47-F7761F670640}"/>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BC5D639-AD35-4220-95A4-FB0BB16F07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9F7BBB50-2EC8-4F7B-A812-D9A54F3A97AB}"/>
              </a:ext>
            </a:extLst>
          </p:cNvPr>
          <p:cNvSpPr>
            <a:spLocks noGrp="1"/>
          </p:cNvSpPr>
          <p:nvPr>
            <p:ph type="dt" sz="half" idx="10"/>
          </p:nvPr>
        </p:nvSpPr>
        <p:spPr/>
        <p:txBody>
          <a:bodyPr/>
          <a:lstStyle/>
          <a:p>
            <a:fld id="{28A5F277-14CD-4E0E-B812-CBBBB7B14B6D}" type="datetimeFigureOut">
              <a:rPr lang="tr-TR" smtClean="0"/>
              <a:t>14.06.2021</a:t>
            </a:fld>
            <a:endParaRPr lang="tr-TR"/>
          </a:p>
        </p:txBody>
      </p:sp>
      <p:sp>
        <p:nvSpPr>
          <p:cNvPr id="5" name="Alt Bilgi Yer Tutucusu 4">
            <a:extLst>
              <a:ext uri="{FF2B5EF4-FFF2-40B4-BE49-F238E27FC236}">
                <a16:creationId xmlns:a16="http://schemas.microsoft.com/office/drawing/2014/main" id="{D3FA6F4C-6ABE-4619-AADD-488134A34B0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27174C7-A73F-4490-BC0B-A324421DDABC}"/>
              </a:ext>
            </a:extLst>
          </p:cNvPr>
          <p:cNvSpPr>
            <a:spLocks noGrp="1"/>
          </p:cNvSpPr>
          <p:nvPr>
            <p:ph type="sldNum" sz="quarter" idx="12"/>
          </p:nvPr>
        </p:nvSpPr>
        <p:spPr/>
        <p:txBody>
          <a:bodyPr/>
          <a:lstStyle/>
          <a:p>
            <a:fld id="{1807D205-2CD2-4BE0-A55B-DC58C295FA97}" type="slidenum">
              <a:rPr lang="tr-TR" smtClean="0"/>
              <a:t>‹#›</a:t>
            </a:fld>
            <a:endParaRPr lang="tr-TR"/>
          </a:p>
        </p:txBody>
      </p:sp>
    </p:spTree>
    <p:extLst>
      <p:ext uri="{BB962C8B-B14F-4D97-AF65-F5344CB8AC3E}">
        <p14:creationId xmlns:p14="http://schemas.microsoft.com/office/powerpoint/2010/main" val="2450560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6AA8D64-5B21-46FD-83D2-5644B9CEED3E}"/>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AF56C3D6-9CDB-484C-88B9-A541B8232DA8}"/>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A6612C6-D0F0-4061-9DE0-C0342885D632}"/>
              </a:ext>
            </a:extLst>
          </p:cNvPr>
          <p:cNvSpPr>
            <a:spLocks noGrp="1"/>
          </p:cNvSpPr>
          <p:nvPr>
            <p:ph type="dt" sz="half" idx="10"/>
          </p:nvPr>
        </p:nvSpPr>
        <p:spPr/>
        <p:txBody>
          <a:bodyPr/>
          <a:lstStyle/>
          <a:p>
            <a:fld id="{28A5F277-14CD-4E0E-B812-CBBBB7B14B6D}" type="datetimeFigureOut">
              <a:rPr lang="tr-TR" smtClean="0"/>
              <a:t>14.06.2021</a:t>
            </a:fld>
            <a:endParaRPr lang="tr-TR"/>
          </a:p>
        </p:txBody>
      </p:sp>
      <p:sp>
        <p:nvSpPr>
          <p:cNvPr id="5" name="Alt Bilgi Yer Tutucusu 4">
            <a:extLst>
              <a:ext uri="{FF2B5EF4-FFF2-40B4-BE49-F238E27FC236}">
                <a16:creationId xmlns:a16="http://schemas.microsoft.com/office/drawing/2014/main" id="{19439D93-F21D-403E-A79C-5B8CA1AEB88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20BA722-88F4-4577-9E7B-E843FF3574FA}"/>
              </a:ext>
            </a:extLst>
          </p:cNvPr>
          <p:cNvSpPr>
            <a:spLocks noGrp="1"/>
          </p:cNvSpPr>
          <p:nvPr>
            <p:ph type="sldNum" sz="quarter" idx="12"/>
          </p:nvPr>
        </p:nvSpPr>
        <p:spPr/>
        <p:txBody>
          <a:bodyPr/>
          <a:lstStyle/>
          <a:p>
            <a:fld id="{1807D205-2CD2-4BE0-A55B-DC58C295FA97}" type="slidenum">
              <a:rPr lang="tr-TR" smtClean="0"/>
              <a:t>‹#›</a:t>
            </a:fld>
            <a:endParaRPr lang="tr-TR"/>
          </a:p>
        </p:txBody>
      </p:sp>
    </p:spTree>
    <p:extLst>
      <p:ext uri="{BB962C8B-B14F-4D97-AF65-F5344CB8AC3E}">
        <p14:creationId xmlns:p14="http://schemas.microsoft.com/office/powerpoint/2010/main" val="1724656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03F9938-F527-4144-8455-E8EC9E2D3DA8}"/>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29BE5AFC-1ACD-4604-97D4-2B2105060E33}"/>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443D7B9-D45D-4AD4-9D53-E95BF36E8E18}"/>
              </a:ext>
            </a:extLst>
          </p:cNvPr>
          <p:cNvSpPr>
            <a:spLocks noGrp="1"/>
          </p:cNvSpPr>
          <p:nvPr>
            <p:ph type="dt" sz="half" idx="10"/>
          </p:nvPr>
        </p:nvSpPr>
        <p:spPr/>
        <p:txBody>
          <a:bodyPr/>
          <a:lstStyle/>
          <a:p>
            <a:fld id="{28A5F277-14CD-4E0E-B812-CBBBB7B14B6D}" type="datetimeFigureOut">
              <a:rPr lang="tr-TR" smtClean="0"/>
              <a:t>14.06.2021</a:t>
            </a:fld>
            <a:endParaRPr lang="tr-TR"/>
          </a:p>
        </p:txBody>
      </p:sp>
      <p:sp>
        <p:nvSpPr>
          <p:cNvPr id="5" name="Alt Bilgi Yer Tutucusu 4">
            <a:extLst>
              <a:ext uri="{FF2B5EF4-FFF2-40B4-BE49-F238E27FC236}">
                <a16:creationId xmlns:a16="http://schemas.microsoft.com/office/drawing/2014/main" id="{67E71E25-B8F9-48C7-934B-0DCAC877C54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875F6D5-11B4-4FB2-8561-604EBBB57E86}"/>
              </a:ext>
            </a:extLst>
          </p:cNvPr>
          <p:cNvSpPr>
            <a:spLocks noGrp="1"/>
          </p:cNvSpPr>
          <p:nvPr>
            <p:ph type="sldNum" sz="quarter" idx="12"/>
          </p:nvPr>
        </p:nvSpPr>
        <p:spPr/>
        <p:txBody>
          <a:bodyPr/>
          <a:lstStyle/>
          <a:p>
            <a:fld id="{1807D205-2CD2-4BE0-A55B-DC58C295FA97}" type="slidenum">
              <a:rPr lang="tr-TR" smtClean="0"/>
              <a:t>‹#›</a:t>
            </a:fld>
            <a:endParaRPr lang="tr-TR"/>
          </a:p>
        </p:txBody>
      </p:sp>
    </p:spTree>
    <p:extLst>
      <p:ext uri="{BB962C8B-B14F-4D97-AF65-F5344CB8AC3E}">
        <p14:creationId xmlns:p14="http://schemas.microsoft.com/office/powerpoint/2010/main" val="3267666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A5CF93F-5FA1-4247-BF03-33DB914AF4D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B3E078D2-38A0-4482-BC3C-F7C6085B5AE7}"/>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17D6625-4B42-4FF1-BDAC-015EBAEA899A}"/>
              </a:ext>
            </a:extLst>
          </p:cNvPr>
          <p:cNvSpPr>
            <a:spLocks noGrp="1"/>
          </p:cNvSpPr>
          <p:nvPr>
            <p:ph type="dt" sz="half" idx="10"/>
          </p:nvPr>
        </p:nvSpPr>
        <p:spPr/>
        <p:txBody>
          <a:bodyPr/>
          <a:lstStyle/>
          <a:p>
            <a:fld id="{28A5F277-14CD-4E0E-B812-CBBBB7B14B6D}" type="datetimeFigureOut">
              <a:rPr lang="tr-TR" smtClean="0"/>
              <a:t>14.06.2021</a:t>
            </a:fld>
            <a:endParaRPr lang="tr-TR"/>
          </a:p>
        </p:txBody>
      </p:sp>
      <p:sp>
        <p:nvSpPr>
          <p:cNvPr id="5" name="Alt Bilgi Yer Tutucusu 4">
            <a:extLst>
              <a:ext uri="{FF2B5EF4-FFF2-40B4-BE49-F238E27FC236}">
                <a16:creationId xmlns:a16="http://schemas.microsoft.com/office/drawing/2014/main" id="{19585BF9-0DCD-4581-9ECB-D8B8A499F2B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83241E8-CB8D-49A0-82F4-A838516FC3D9}"/>
              </a:ext>
            </a:extLst>
          </p:cNvPr>
          <p:cNvSpPr>
            <a:spLocks noGrp="1"/>
          </p:cNvSpPr>
          <p:nvPr>
            <p:ph type="sldNum" sz="quarter" idx="12"/>
          </p:nvPr>
        </p:nvSpPr>
        <p:spPr/>
        <p:txBody>
          <a:bodyPr/>
          <a:lstStyle/>
          <a:p>
            <a:fld id="{1807D205-2CD2-4BE0-A55B-DC58C295FA97}" type="slidenum">
              <a:rPr lang="tr-TR" smtClean="0"/>
              <a:t>‹#›</a:t>
            </a:fld>
            <a:endParaRPr lang="tr-TR"/>
          </a:p>
        </p:txBody>
      </p:sp>
    </p:spTree>
    <p:extLst>
      <p:ext uri="{BB962C8B-B14F-4D97-AF65-F5344CB8AC3E}">
        <p14:creationId xmlns:p14="http://schemas.microsoft.com/office/powerpoint/2010/main" val="3712221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5BC82D5-59A9-4A6A-9608-F60BB55C3DCA}"/>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5BA1C543-6AC8-4ED5-ABC6-A8476348B8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9A0A556F-6763-4FDE-B031-5FE6D1A083CF}"/>
              </a:ext>
            </a:extLst>
          </p:cNvPr>
          <p:cNvSpPr>
            <a:spLocks noGrp="1"/>
          </p:cNvSpPr>
          <p:nvPr>
            <p:ph type="dt" sz="half" idx="10"/>
          </p:nvPr>
        </p:nvSpPr>
        <p:spPr/>
        <p:txBody>
          <a:bodyPr/>
          <a:lstStyle/>
          <a:p>
            <a:fld id="{28A5F277-14CD-4E0E-B812-CBBBB7B14B6D}" type="datetimeFigureOut">
              <a:rPr lang="tr-TR" smtClean="0"/>
              <a:t>14.06.2021</a:t>
            </a:fld>
            <a:endParaRPr lang="tr-TR"/>
          </a:p>
        </p:txBody>
      </p:sp>
      <p:sp>
        <p:nvSpPr>
          <p:cNvPr id="5" name="Alt Bilgi Yer Tutucusu 4">
            <a:extLst>
              <a:ext uri="{FF2B5EF4-FFF2-40B4-BE49-F238E27FC236}">
                <a16:creationId xmlns:a16="http://schemas.microsoft.com/office/drawing/2014/main" id="{17028E87-78D1-49CF-843D-294F53EA692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C20B9E6-0E50-4C3C-B198-F91FED125267}"/>
              </a:ext>
            </a:extLst>
          </p:cNvPr>
          <p:cNvSpPr>
            <a:spLocks noGrp="1"/>
          </p:cNvSpPr>
          <p:nvPr>
            <p:ph type="sldNum" sz="quarter" idx="12"/>
          </p:nvPr>
        </p:nvSpPr>
        <p:spPr/>
        <p:txBody>
          <a:bodyPr/>
          <a:lstStyle/>
          <a:p>
            <a:fld id="{1807D205-2CD2-4BE0-A55B-DC58C295FA97}" type="slidenum">
              <a:rPr lang="tr-TR" smtClean="0"/>
              <a:t>‹#›</a:t>
            </a:fld>
            <a:endParaRPr lang="tr-TR"/>
          </a:p>
        </p:txBody>
      </p:sp>
    </p:spTree>
    <p:extLst>
      <p:ext uri="{BB962C8B-B14F-4D97-AF65-F5344CB8AC3E}">
        <p14:creationId xmlns:p14="http://schemas.microsoft.com/office/powerpoint/2010/main" val="2685205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59E0287-7B50-4730-8343-1DF578F2AC5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48ADD45-777C-4C95-8029-1710BE32701E}"/>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08435D64-7F18-49A9-81BD-B0F6F6B26AC4}"/>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61F48E38-A602-438D-98E4-AB63068668F7}"/>
              </a:ext>
            </a:extLst>
          </p:cNvPr>
          <p:cNvSpPr>
            <a:spLocks noGrp="1"/>
          </p:cNvSpPr>
          <p:nvPr>
            <p:ph type="dt" sz="half" idx="10"/>
          </p:nvPr>
        </p:nvSpPr>
        <p:spPr/>
        <p:txBody>
          <a:bodyPr/>
          <a:lstStyle/>
          <a:p>
            <a:fld id="{28A5F277-14CD-4E0E-B812-CBBBB7B14B6D}" type="datetimeFigureOut">
              <a:rPr lang="tr-TR" smtClean="0"/>
              <a:t>14.06.2021</a:t>
            </a:fld>
            <a:endParaRPr lang="tr-TR"/>
          </a:p>
        </p:txBody>
      </p:sp>
      <p:sp>
        <p:nvSpPr>
          <p:cNvPr id="6" name="Alt Bilgi Yer Tutucusu 5">
            <a:extLst>
              <a:ext uri="{FF2B5EF4-FFF2-40B4-BE49-F238E27FC236}">
                <a16:creationId xmlns:a16="http://schemas.microsoft.com/office/drawing/2014/main" id="{1AFD4777-F4DD-4909-8704-31214B86D71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1194249-5C27-4C7A-B7D9-53F9C28E66B8}"/>
              </a:ext>
            </a:extLst>
          </p:cNvPr>
          <p:cNvSpPr>
            <a:spLocks noGrp="1"/>
          </p:cNvSpPr>
          <p:nvPr>
            <p:ph type="sldNum" sz="quarter" idx="12"/>
          </p:nvPr>
        </p:nvSpPr>
        <p:spPr/>
        <p:txBody>
          <a:bodyPr/>
          <a:lstStyle/>
          <a:p>
            <a:fld id="{1807D205-2CD2-4BE0-A55B-DC58C295FA97}" type="slidenum">
              <a:rPr lang="tr-TR" smtClean="0"/>
              <a:t>‹#›</a:t>
            </a:fld>
            <a:endParaRPr lang="tr-TR"/>
          </a:p>
        </p:txBody>
      </p:sp>
    </p:spTree>
    <p:extLst>
      <p:ext uri="{BB962C8B-B14F-4D97-AF65-F5344CB8AC3E}">
        <p14:creationId xmlns:p14="http://schemas.microsoft.com/office/powerpoint/2010/main" val="3049507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98F91D6-5BA2-4991-A4E7-017147D6DFAD}"/>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3DC6206-EA6C-4F8C-A60E-6EAE0D5B3C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7EBA89F8-67E3-4614-891D-E2E1995B24F7}"/>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26115B9B-1EB9-4544-8A4D-A91430FCD2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3EDC4BE4-DD33-4FA6-8EE3-7214FEFA702E}"/>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3E53E180-FDD0-4766-81AF-06A7A962A303}"/>
              </a:ext>
            </a:extLst>
          </p:cNvPr>
          <p:cNvSpPr>
            <a:spLocks noGrp="1"/>
          </p:cNvSpPr>
          <p:nvPr>
            <p:ph type="dt" sz="half" idx="10"/>
          </p:nvPr>
        </p:nvSpPr>
        <p:spPr/>
        <p:txBody>
          <a:bodyPr/>
          <a:lstStyle/>
          <a:p>
            <a:fld id="{28A5F277-14CD-4E0E-B812-CBBBB7B14B6D}" type="datetimeFigureOut">
              <a:rPr lang="tr-TR" smtClean="0"/>
              <a:t>14.06.2021</a:t>
            </a:fld>
            <a:endParaRPr lang="tr-TR"/>
          </a:p>
        </p:txBody>
      </p:sp>
      <p:sp>
        <p:nvSpPr>
          <p:cNvPr id="8" name="Alt Bilgi Yer Tutucusu 7">
            <a:extLst>
              <a:ext uri="{FF2B5EF4-FFF2-40B4-BE49-F238E27FC236}">
                <a16:creationId xmlns:a16="http://schemas.microsoft.com/office/drawing/2014/main" id="{E0DE833A-D989-4029-96F5-80D735EACD74}"/>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D7F16433-65CF-4098-BE70-67B33ABC205F}"/>
              </a:ext>
            </a:extLst>
          </p:cNvPr>
          <p:cNvSpPr>
            <a:spLocks noGrp="1"/>
          </p:cNvSpPr>
          <p:nvPr>
            <p:ph type="sldNum" sz="quarter" idx="12"/>
          </p:nvPr>
        </p:nvSpPr>
        <p:spPr/>
        <p:txBody>
          <a:bodyPr/>
          <a:lstStyle/>
          <a:p>
            <a:fld id="{1807D205-2CD2-4BE0-A55B-DC58C295FA97}" type="slidenum">
              <a:rPr lang="tr-TR" smtClean="0"/>
              <a:t>‹#›</a:t>
            </a:fld>
            <a:endParaRPr lang="tr-TR"/>
          </a:p>
        </p:txBody>
      </p:sp>
    </p:spTree>
    <p:extLst>
      <p:ext uri="{BB962C8B-B14F-4D97-AF65-F5344CB8AC3E}">
        <p14:creationId xmlns:p14="http://schemas.microsoft.com/office/powerpoint/2010/main" val="2826103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CA8A1D-59CC-44E0-9409-F3A46445863B}"/>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2AC8D779-BEE2-4613-AD14-DE08530E1260}"/>
              </a:ext>
            </a:extLst>
          </p:cNvPr>
          <p:cNvSpPr>
            <a:spLocks noGrp="1"/>
          </p:cNvSpPr>
          <p:nvPr>
            <p:ph type="dt" sz="half" idx="10"/>
          </p:nvPr>
        </p:nvSpPr>
        <p:spPr/>
        <p:txBody>
          <a:bodyPr/>
          <a:lstStyle/>
          <a:p>
            <a:fld id="{28A5F277-14CD-4E0E-B812-CBBBB7B14B6D}" type="datetimeFigureOut">
              <a:rPr lang="tr-TR" smtClean="0"/>
              <a:t>14.06.2021</a:t>
            </a:fld>
            <a:endParaRPr lang="tr-TR"/>
          </a:p>
        </p:txBody>
      </p:sp>
      <p:sp>
        <p:nvSpPr>
          <p:cNvPr id="4" name="Alt Bilgi Yer Tutucusu 3">
            <a:extLst>
              <a:ext uri="{FF2B5EF4-FFF2-40B4-BE49-F238E27FC236}">
                <a16:creationId xmlns:a16="http://schemas.microsoft.com/office/drawing/2014/main" id="{8EA57731-FE3F-454E-8EC0-AB9DD349D1F2}"/>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B2872000-49E3-490E-95B8-5DFD3972E0FA}"/>
              </a:ext>
            </a:extLst>
          </p:cNvPr>
          <p:cNvSpPr>
            <a:spLocks noGrp="1"/>
          </p:cNvSpPr>
          <p:nvPr>
            <p:ph type="sldNum" sz="quarter" idx="12"/>
          </p:nvPr>
        </p:nvSpPr>
        <p:spPr/>
        <p:txBody>
          <a:bodyPr/>
          <a:lstStyle/>
          <a:p>
            <a:fld id="{1807D205-2CD2-4BE0-A55B-DC58C295FA97}" type="slidenum">
              <a:rPr lang="tr-TR" smtClean="0"/>
              <a:t>‹#›</a:t>
            </a:fld>
            <a:endParaRPr lang="tr-TR"/>
          </a:p>
        </p:txBody>
      </p:sp>
    </p:spTree>
    <p:extLst>
      <p:ext uri="{BB962C8B-B14F-4D97-AF65-F5344CB8AC3E}">
        <p14:creationId xmlns:p14="http://schemas.microsoft.com/office/powerpoint/2010/main" val="1108642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B012254D-3A84-44C5-90C8-35E13FFF6E9D}"/>
              </a:ext>
            </a:extLst>
          </p:cNvPr>
          <p:cNvSpPr>
            <a:spLocks noGrp="1"/>
          </p:cNvSpPr>
          <p:nvPr>
            <p:ph type="dt" sz="half" idx="10"/>
          </p:nvPr>
        </p:nvSpPr>
        <p:spPr/>
        <p:txBody>
          <a:bodyPr/>
          <a:lstStyle/>
          <a:p>
            <a:fld id="{28A5F277-14CD-4E0E-B812-CBBBB7B14B6D}" type="datetimeFigureOut">
              <a:rPr lang="tr-TR" smtClean="0"/>
              <a:t>14.06.2021</a:t>
            </a:fld>
            <a:endParaRPr lang="tr-TR"/>
          </a:p>
        </p:txBody>
      </p:sp>
      <p:sp>
        <p:nvSpPr>
          <p:cNvPr id="3" name="Alt Bilgi Yer Tutucusu 2">
            <a:extLst>
              <a:ext uri="{FF2B5EF4-FFF2-40B4-BE49-F238E27FC236}">
                <a16:creationId xmlns:a16="http://schemas.microsoft.com/office/drawing/2014/main" id="{EDEAEAB6-1CCC-4C39-AC5C-53A60DC7D316}"/>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A67B3903-4CA2-46B9-A5A7-7947954F557E}"/>
              </a:ext>
            </a:extLst>
          </p:cNvPr>
          <p:cNvSpPr>
            <a:spLocks noGrp="1"/>
          </p:cNvSpPr>
          <p:nvPr>
            <p:ph type="sldNum" sz="quarter" idx="12"/>
          </p:nvPr>
        </p:nvSpPr>
        <p:spPr/>
        <p:txBody>
          <a:bodyPr/>
          <a:lstStyle/>
          <a:p>
            <a:fld id="{1807D205-2CD2-4BE0-A55B-DC58C295FA97}" type="slidenum">
              <a:rPr lang="tr-TR" smtClean="0"/>
              <a:t>‹#›</a:t>
            </a:fld>
            <a:endParaRPr lang="tr-TR"/>
          </a:p>
        </p:txBody>
      </p:sp>
    </p:spTree>
    <p:extLst>
      <p:ext uri="{BB962C8B-B14F-4D97-AF65-F5344CB8AC3E}">
        <p14:creationId xmlns:p14="http://schemas.microsoft.com/office/powerpoint/2010/main" val="627878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7329C8-3C96-45A7-979F-153EC5616F3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12158538-0003-49BF-813C-E8E13D25A8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3E5D1F05-0F1F-43BB-97DF-67148C4AE5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B152B128-E28A-4C8A-98C5-216B7321E551}"/>
              </a:ext>
            </a:extLst>
          </p:cNvPr>
          <p:cNvSpPr>
            <a:spLocks noGrp="1"/>
          </p:cNvSpPr>
          <p:nvPr>
            <p:ph type="dt" sz="half" idx="10"/>
          </p:nvPr>
        </p:nvSpPr>
        <p:spPr/>
        <p:txBody>
          <a:bodyPr/>
          <a:lstStyle/>
          <a:p>
            <a:fld id="{28A5F277-14CD-4E0E-B812-CBBBB7B14B6D}" type="datetimeFigureOut">
              <a:rPr lang="tr-TR" smtClean="0"/>
              <a:t>14.06.2021</a:t>
            </a:fld>
            <a:endParaRPr lang="tr-TR"/>
          </a:p>
        </p:txBody>
      </p:sp>
      <p:sp>
        <p:nvSpPr>
          <p:cNvPr id="6" name="Alt Bilgi Yer Tutucusu 5">
            <a:extLst>
              <a:ext uri="{FF2B5EF4-FFF2-40B4-BE49-F238E27FC236}">
                <a16:creationId xmlns:a16="http://schemas.microsoft.com/office/drawing/2014/main" id="{4A846F47-9E1C-4BD5-8F42-166F0ABECD9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5B08898-9120-48E5-AE7D-D5479C78AE9C}"/>
              </a:ext>
            </a:extLst>
          </p:cNvPr>
          <p:cNvSpPr>
            <a:spLocks noGrp="1"/>
          </p:cNvSpPr>
          <p:nvPr>
            <p:ph type="sldNum" sz="quarter" idx="12"/>
          </p:nvPr>
        </p:nvSpPr>
        <p:spPr/>
        <p:txBody>
          <a:bodyPr/>
          <a:lstStyle/>
          <a:p>
            <a:fld id="{1807D205-2CD2-4BE0-A55B-DC58C295FA97}" type="slidenum">
              <a:rPr lang="tr-TR" smtClean="0"/>
              <a:t>‹#›</a:t>
            </a:fld>
            <a:endParaRPr lang="tr-TR"/>
          </a:p>
        </p:txBody>
      </p:sp>
    </p:spTree>
    <p:extLst>
      <p:ext uri="{BB962C8B-B14F-4D97-AF65-F5344CB8AC3E}">
        <p14:creationId xmlns:p14="http://schemas.microsoft.com/office/powerpoint/2010/main" val="391559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9095891-9709-4BF6-9713-954C2447D1C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FBA39BAD-5271-4E5E-BD16-EE150EBE9A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38F46AF5-177E-4B17-AEBB-1E7000BA87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21EC84B-53D6-44A3-A84B-E255841B7A87}"/>
              </a:ext>
            </a:extLst>
          </p:cNvPr>
          <p:cNvSpPr>
            <a:spLocks noGrp="1"/>
          </p:cNvSpPr>
          <p:nvPr>
            <p:ph type="dt" sz="half" idx="10"/>
          </p:nvPr>
        </p:nvSpPr>
        <p:spPr/>
        <p:txBody>
          <a:bodyPr/>
          <a:lstStyle/>
          <a:p>
            <a:fld id="{28A5F277-14CD-4E0E-B812-CBBBB7B14B6D}" type="datetimeFigureOut">
              <a:rPr lang="tr-TR" smtClean="0"/>
              <a:t>14.06.2021</a:t>
            </a:fld>
            <a:endParaRPr lang="tr-TR"/>
          </a:p>
        </p:txBody>
      </p:sp>
      <p:sp>
        <p:nvSpPr>
          <p:cNvPr id="6" name="Alt Bilgi Yer Tutucusu 5">
            <a:extLst>
              <a:ext uri="{FF2B5EF4-FFF2-40B4-BE49-F238E27FC236}">
                <a16:creationId xmlns:a16="http://schemas.microsoft.com/office/drawing/2014/main" id="{55707443-EC2F-4706-AF7A-B8DAF5788D6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39E74DB-D907-44CF-A0E8-313A25B14C58}"/>
              </a:ext>
            </a:extLst>
          </p:cNvPr>
          <p:cNvSpPr>
            <a:spLocks noGrp="1"/>
          </p:cNvSpPr>
          <p:nvPr>
            <p:ph type="sldNum" sz="quarter" idx="12"/>
          </p:nvPr>
        </p:nvSpPr>
        <p:spPr/>
        <p:txBody>
          <a:bodyPr/>
          <a:lstStyle/>
          <a:p>
            <a:fld id="{1807D205-2CD2-4BE0-A55B-DC58C295FA97}" type="slidenum">
              <a:rPr lang="tr-TR" smtClean="0"/>
              <a:t>‹#›</a:t>
            </a:fld>
            <a:endParaRPr lang="tr-TR"/>
          </a:p>
        </p:txBody>
      </p:sp>
    </p:spTree>
    <p:extLst>
      <p:ext uri="{BB962C8B-B14F-4D97-AF65-F5344CB8AC3E}">
        <p14:creationId xmlns:p14="http://schemas.microsoft.com/office/powerpoint/2010/main" val="364103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BFA79681-7480-4106-AC0A-E5198CB7A1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BF35EC7-F36A-411D-9638-5093187D9D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DDDD101-4118-4125-81FD-A1B1C44D71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A5F277-14CD-4E0E-B812-CBBBB7B14B6D}" type="datetimeFigureOut">
              <a:rPr lang="tr-TR" smtClean="0"/>
              <a:t>14.06.2021</a:t>
            </a:fld>
            <a:endParaRPr lang="tr-TR"/>
          </a:p>
        </p:txBody>
      </p:sp>
      <p:sp>
        <p:nvSpPr>
          <p:cNvPr id="5" name="Alt Bilgi Yer Tutucusu 4">
            <a:extLst>
              <a:ext uri="{FF2B5EF4-FFF2-40B4-BE49-F238E27FC236}">
                <a16:creationId xmlns:a16="http://schemas.microsoft.com/office/drawing/2014/main" id="{C8732A0E-B2F3-4665-BDF3-C6947CE9C4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9794CFB0-2ABE-4513-A588-749C9F7921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07D205-2CD2-4BE0-A55B-DC58C295FA97}" type="slidenum">
              <a:rPr lang="tr-TR" smtClean="0"/>
              <a:t>‹#›</a:t>
            </a:fld>
            <a:endParaRPr lang="tr-TR"/>
          </a:p>
        </p:txBody>
      </p:sp>
    </p:spTree>
    <p:extLst>
      <p:ext uri="{BB962C8B-B14F-4D97-AF65-F5344CB8AC3E}">
        <p14:creationId xmlns:p14="http://schemas.microsoft.com/office/powerpoint/2010/main" val="4038282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ntrol" Target="../activeX/activeX3.xml"/><Relationship Id="rId7" Type="http://schemas.openxmlformats.org/officeDocument/2006/relationships/image" Target="../media/image2.wmf"/><Relationship Id="rId2" Type="http://schemas.openxmlformats.org/officeDocument/2006/relationships/control" Target="../activeX/activeX2.xml"/><Relationship Id="rId1" Type="http://schemas.openxmlformats.org/officeDocument/2006/relationships/control" Target="../activeX/activeX1.xml"/><Relationship Id="rId6" Type="http://schemas.openxmlformats.org/officeDocument/2006/relationships/image" Target="../media/image1.png"/><Relationship Id="rId5" Type="http://schemas.openxmlformats.org/officeDocument/2006/relationships/slideLayout" Target="../slideLayouts/slideLayout2.xml"/><Relationship Id="rId4" Type="http://schemas.openxmlformats.org/officeDocument/2006/relationships/control" Target="../activeX/activeX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CF0CE38-F11B-4766-AEF6-7985B7E5A47C}"/>
              </a:ext>
            </a:extLst>
          </p:cNvPr>
          <p:cNvSpPr>
            <a:spLocks noGrp="1"/>
          </p:cNvSpPr>
          <p:nvPr>
            <p:ph type="title"/>
          </p:nvPr>
        </p:nvSpPr>
        <p:spPr>
          <a:xfrm>
            <a:off x="838200" y="314325"/>
            <a:ext cx="10515600" cy="1325563"/>
          </a:xfrm>
        </p:spPr>
        <p:txBody>
          <a:bodyPr>
            <a:normAutofit/>
          </a:bodyPr>
          <a:lstStyle/>
          <a:p>
            <a:r>
              <a:rPr lang="tr-TR" b="1" dirty="0"/>
              <a:t>Araştırmanın başlığı</a:t>
            </a:r>
          </a:p>
        </p:txBody>
      </p:sp>
      <p:sp>
        <p:nvSpPr>
          <p:cNvPr id="3" name="İçerik Yer Tutucusu 2">
            <a:extLst>
              <a:ext uri="{FF2B5EF4-FFF2-40B4-BE49-F238E27FC236}">
                <a16:creationId xmlns:a16="http://schemas.microsoft.com/office/drawing/2014/main" id="{D2AD4275-446B-4C30-BDC5-CABE34B48BB5}"/>
              </a:ext>
            </a:extLst>
          </p:cNvPr>
          <p:cNvSpPr>
            <a:spLocks noGrp="1"/>
          </p:cNvSpPr>
          <p:nvPr>
            <p:ph idx="1"/>
          </p:nvPr>
        </p:nvSpPr>
        <p:spPr/>
        <p:txBody>
          <a:bodyPr/>
          <a:lstStyle/>
          <a:p>
            <a:endParaRPr lang="tr-TR" dirty="0"/>
          </a:p>
        </p:txBody>
      </p:sp>
    </p:spTree>
    <p:extLst>
      <p:ext uri="{BB962C8B-B14F-4D97-AF65-F5344CB8AC3E}">
        <p14:creationId xmlns:p14="http://schemas.microsoft.com/office/powerpoint/2010/main" val="139401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EBA8CC0-C454-4803-B524-9BC687A753B2}"/>
              </a:ext>
            </a:extLst>
          </p:cNvPr>
          <p:cNvSpPr>
            <a:spLocks noGrp="1"/>
          </p:cNvSpPr>
          <p:nvPr>
            <p:ph idx="1"/>
          </p:nvPr>
        </p:nvSpPr>
        <p:spPr/>
        <p:txBody>
          <a:bodyPr>
            <a:normAutofit/>
          </a:bodyPr>
          <a:lstStyle/>
          <a:p>
            <a:endParaRPr lang="tr-TR" dirty="0"/>
          </a:p>
          <a:p>
            <a:pPr marL="0" indent="0">
              <a:buNone/>
            </a:pPr>
            <a:r>
              <a:rPr lang="tr-TR" dirty="0"/>
              <a:t>Araştırmaya dahil edilecek popülasyonun; kimlerden oluştuğu, yaş aralıkları, cinsiyet ve sayısı gibi tanımlayıcı özellikleri yazılacaktır.</a:t>
            </a:r>
          </a:p>
        </p:txBody>
      </p:sp>
      <p:sp>
        <p:nvSpPr>
          <p:cNvPr id="6" name="Başlık 1">
            <a:extLst>
              <a:ext uri="{FF2B5EF4-FFF2-40B4-BE49-F238E27FC236}">
                <a16:creationId xmlns:a16="http://schemas.microsoft.com/office/drawing/2014/main" id="{37D0BBB3-D189-4845-B232-EE5BB007F54A}"/>
              </a:ext>
            </a:extLst>
          </p:cNvPr>
          <p:cNvSpPr>
            <a:spLocks noGrp="1"/>
          </p:cNvSpPr>
          <p:nvPr>
            <p:ph type="title"/>
          </p:nvPr>
        </p:nvSpPr>
        <p:spPr>
          <a:xfrm>
            <a:off x="838200" y="365125"/>
            <a:ext cx="10515600" cy="1325563"/>
          </a:xfrm>
        </p:spPr>
        <p:txBody>
          <a:bodyPr>
            <a:normAutofit fontScale="90000"/>
          </a:bodyPr>
          <a:lstStyle/>
          <a:p>
            <a:br>
              <a:rPr lang="tr-TR" b="1" dirty="0"/>
            </a:br>
            <a:br>
              <a:rPr lang="tr-TR" b="1" dirty="0"/>
            </a:br>
            <a:r>
              <a:rPr lang="tr-TR" sz="4900" b="1" dirty="0"/>
              <a:t>Araştırmanın Evreni / Örneklemi </a:t>
            </a:r>
            <a:br>
              <a:rPr lang="tr-TR" b="1" dirty="0"/>
            </a:br>
            <a:br>
              <a:rPr lang="tr-TR" b="1" dirty="0"/>
            </a:br>
            <a:endParaRPr lang="tr-TR" b="1" dirty="0"/>
          </a:p>
        </p:txBody>
      </p:sp>
    </p:spTree>
    <p:extLst>
      <p:ext uri="{BB962C8B-B14F-4D97-AF65-F5344CB8AC3E}">
        <p14:creationId xmlns:p14="http://schemas.microsoft.com/office/powerpoint/2010/main" val="1055684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EBA8CC0-C454-4803-B524-9BC687A753B2}"/>
              </a:ext>
            </a:extLst>
          </p:cNvPr>
          <p:cNvSpPr>
            <a:spLocks noGrp="1"/>
          </p:cNvSpPr>
          <p:nvPr>
            <p:ph idx="1"/>
          </p:nvPr>
        </p:nvSpPr>
        <p:spPr/>
        <p:txBody>
          <a:bodyPr>
            <a:normAutofit/>
          </a:bodyPr>
          <a:lstStyle/>
          <a:p>
            <a:endParaRPr lang="tr-TR" dirty="0"/>
          </a:p>
          <a:p>
            <a:pPr marL="0" indent="0">
              <a:buNone/>
            </a:pPr>
            <a:endParaRPr lang="tr-TR" dirty="0"/>
          </a:p>
        </p:txBody>
      </p:sp>
      <p:sp>
        <p:nvSpPr>
          <p:cNvPr id="6" name="Başlık 1">
            <a:extLst>
              <a:ext uri="{FF2B5EF4-FFF2-40B4-BE49-F238E27FC236}">
                <a16:creationId xmlns:a16="http://schemas.microsoft.com/office/drawing/2014/main" id="{37D0BBB3-D189-4845-B232-EE5BB007F54A}"/>
              </a:ext>
            </a:extLst>
          </p:cNvPr>
          <p:cNvSpPr>
            <a:spLocks noGrp="1"/>
          </p:cNvSpPr>
          <p:nvPr>
            <p:ph type="title"/>
          </p:nvPr>
        </p:nvSpPr>
        <p:spPr>
          <a:xfrm>
            <a:off x="838200" y="365125"/>
            <a:ext cx="10515600" cy="1280795"/>
          </a:xfrm>
        </p:spPr>
        <p:txBody>
          <a:bodyPr>
            <a:normAutofit fontScale="90000"/>
          </a:bodyPr>
          <a:lstStyle/>
          <a:p>
            <a:br>
              <a:rPr lang="tr-TR" b="1" dirty="0"/>
            </a:br>
            <a:br>
              <a:rPr lang="tr-TR" b="1" dirty="0"/>
            </a:br>
            <a:r>
              <a:rPr lang="tr-TR" sz="4900" b="1" dirty="0"/>
              <a:t>Araştırmanın kısıtlılıkları</a:t>
            </a:r>
          </a:p>
        </p:txBody>
      </p:sp>
    </p:spTree>
    <p:extLst>
      <p:ext uri="{BB962C8B-B14F-4D97-AF65-F5344CB8AC3E}">
        <p14:creationId xmlns:p14="http://schemas.microsoft.com/office/powerpoint/2010/main" val="3533104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EBA8CC0-C454-4803-B524-9BC687A753B2}"/>
              </a:ext>
            </a:extLst>
          </p:cNvPr>
          <p:cNvSpPr>
            <a:spLocks noGrp="1"/>
          </p:cNvSpPr>
          <p:nvPr>
            <p:ph idx="1"/>
          </p:nvPr>
        </p:nvSpPr>
        <p:spPr/>
        <p:txBody>
          <a:bodyPr>
            <a:normAutofit/>
          </a:bodyPr>
          <a:lstStyle/>
          <a:p>
            <a:endParaRPr lang="tr-TR" dirty="0"/>
          </a:p>
          <a:p>
            <a:pPr marL="0" indent="0">
              <a:buNone/>
            </a:pPr>
            <a:endParaRPr lang="tr-TR" dirty="0"/>
          </a:p>
        </p:txBody>
      </p:sp>
      <p:sp>
        <p:nvSpPr>
          <p:cNvPr id="6" name="Başlık 1">
            <a:extLst>
              <a:ext uri="{FF2B5EF4-FFF2-40B4-BE49-F238E27FC236}">
                <a16:creationId xmlns:a16="http://schemas.microsoft.com/office/drawing/2014/main" id="{37D0BBB3-D189-4845-B232-EE5BB007F54A}"/>
              </a:ext>
            </a:extLst>
          </p:cNvPr>
          <p:cNvSpPr>
            <a:spLocks noGrp="1"/>
          </p:cNvSpPr>
          <p:nvPr>
            <p:ph type="title"/>
          </p:nvPr>
        </p:nvSpPr>
        <p:spPr>
          <a:xfrm>
            <a:off x="838200" y="365125"/>
            <a:ext cx="10515600" cy="1280795"/>
          </a:xfrm>
        </p:spPr>
        <p:txBody>
          <a:bodyPr>
            <a:normAutofit fontScale="90000"/>
          </a:bodyPr>
          <a:lstStyle/>
          <a:p>
            <a:br>
              <a:rPr lang="tr-TR" b="1" dirty="0"/>
            </a:br>
            <a:br>
              <a:rPr lang="tr-TR" b="1" dirty="0"/>
            </a:br>
            <a:r>
              <a:rPr lang="tr-TR" sz="4900" b="1" dirty="0"/>
              <a:t>Araştırmanın yapılacağı tarih aralığı</a:t>
            </a:r>
          </a:p>
        </p:txBody>
      </p:sp>
    </p:spTree>
    <p:extLst>
      <p:ext uri="{BB962C8B-B14F-4D97-AF65-F5344CB8AC3E}">
        <p14:creationId xmlns:p14="http://schemas.microsoft.com/office/powerpoint/2010/main" val="3093168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EBA8CC0-C454-4803-B524-9BC687A753B2}"/>
              </a:ext>
            </a:extLst>
          </p:cNvPr>
          <p:cNvSpPr>
            <a:spLocks noGrp="1"/>
          </p:cNvSpPr>
          <p:nvPr>
            <p:ph idx="1"/>
          </p:nvPr>
        </p:nvSpPr>
        <p:spPr/>
        <p:txBody>
          <a:bodyPr>
            <a:normAutofit/>
          </a:bodyPr>
          <a:lstStyle/>
          <a:p>
            <a:endParaRPr lang="tr-TR" dirty="0"/>
          </a:p>
          <a:p>
            <a:pPr marL="0" indent="0">
              <a:buNone/>
            </a:pPr>
            <a:r>
              <a:rPr lang="tr-TR" dirty="0"/>
              <a:t>Yanıtınız evet ise, yapılacak olan </a:t>
            </a:r>
            <a:r>
              <a:rPr lang="tr-TR" dirty="0" err="1"/>
              <a:t>invaziv</a:t>
            </a:r>
            <a:r>
              <a:rPr lang="tr-TR" dirty="0"/>
              <a:t> girişim hakkında bilgi veriniz?</a:t>
            </a:r>
          </a:p>
          <a:p>
            <a:pPr marL="0" indent="0">
              <a:buNone/>
            </a:pPr>
            <a:endParaRPr lang="tr-TR" dirty="0"/>
          </a:p>
          <a:p>
            <a:pPr marL="0" indent="0">
              <a:buNone/>
            </a:pPr>
            <a:r>
              <a:rPr lang="tr-TR" sz="4000" dirty="0"/>
              <a:t>Araştırmada deney hayvanı kullanılacak mı?</a:t>
            </a:r>
          </a:p>
          <a:p>
            <a:pPr marL="0" indent="0">
              <a:buNone/>
            </a:pPr>
            <a:r>
              <a:rPr lang="tr-TR" dirty="0"/>
              <a:t>Yanıtınız evet ise, yapılacak olan </a:t>
            </a:r>
            <a:r>
              <a:rPr lang="tr-TR" dirty="0" err="1"/>
              <a:t>invaziv</a:t>
            </a:r>
            <a:r>
              <a:rPr lang="tr-TR" dirty="0"/>
              <a:t> girişim hakkında bilgi veriniz?</a:t>
            </a:r>
          </a:p>
          <a:p>
            <a:pPr marL="0" indent="0">
              <a:buNone/>
            </a:pPr>
            <a:endParaRPr lang="tr-TR" sz="3600" dirty="0"/>
          </a:p>
          <a:p>
            <a:pPr marL="0" indent="0">
              <a:buNone/>
            </a:pPr>
            <a:endParaRPr lang="tr-TR" dirty="0"/>
          </a:p>
          <a:p>
            <a:pPr marL="0" indent="0">
              <a:buNone/>
            </a:pPr>
            <a:endParaRPr lang="tr-TR" dirty="0"/>
          </a:p>
        </p:txBody>
      </p:sp>
      <p:sp>
        <p:nvSpPr>
          <p:cNvPr id="6" name="Başlık 1">
            <a:extLst>
              <a:ext uri="{FF2B5EF4-FFF2-40B4-BE49-F238E27FC236}">
                <a16:creationId xmlns:a16="http://schemas.microsoft.com/office/drawing/2014/main" id="{37D0BBB3-D189-4845-B232-EE5BB007F54A}"/>
              </a:ext>
            </a:extLst>
          </p:cNvPr>
          <p:cNvSpPr>
            <a:spLocks noGrp="1"/>
          </p:cNvSpPr>
          <p:nvPr>
            <p:ph type="title"/>
          </p:nvPr>
        </p:nvSpPr>
        <p:spPr>
          <a:xfrm>
            <a:off x="838200" y="365125"/>
            <a:ext cx="10515600" cy="1280795"/>
          </a:xfrm>
        </p:spPr>
        <p:txBody>
          <a:bodyPr>
            <a:normAutofit fontScale="90000"/>
          </a:bodyPr>
          <a:lstStyle/>
          <a:p>
            <a:br>
              <a:rPr lang="tr-TR" b="1" dirty="0"/>
            </a:br>
            <a:br>
              <a:rPr lang="tr-TR" b="1" dirty="0"/>
            </a:br>
            <a:r>
              <a:rPr lang="tr-TR" sz="4900" b="1" dirty="0"/>
              <a:t>Araştırmada </a:t>
            </a:r>
            <a:r>
              <a:rPr lang="tr-TR" sz="4900" b="1" dirty="0" err="1"/>
              <a:t>invaziv</a:t>
            </a:r>
            <a:r>
              <a:rPr lang="tr-TR" sz="4900" b="1" dirty="0"/>
              <a:t> girişim yapılacak mı?</a:t>
            </a:r>
          </a:p>
        </p:txBody>
      </p:sp>
    </p:spTree>
    <p:extLst>
      <p:ext uri="{BB962C8B-B14F-4D97-AF65-F5344CB8AC3E}">
        <p14:creationId xmlns:p14="http://schemas.microsoft.com/office/powerpoint/2010/main" val="2211760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EBA8CC0-C454-4803-B524-9BC687A753B2}"/>
              </a:ext>
            </a:extLst>
          </p:cNvPr>
          <p:cNvSpPr>
            <a:spLocks noGrp="1"/>
          </p:cNvSpPr>
          <p:nvPr>
            <p:ph idx="1"/>
          </p:nvPr>
        </p:nvSpPr>
        <p:spPr/>
        <p:txBody>
          <a:bodyPr>
            <a:normAutofit/>
          </a:bodyPr>
          <a:lstStyle/>
          <a:p>
            <a:endParaRPr lang="tr-TR" dirty="0"/>
          </a:p>
          <a:p>
            <a:pPr marL="0" indent="0">
              <a:buNone/>
            </a:pPr>
            <a:r>
              <a:rPr lang="tr-TR" dirty="0"/>
              <a:t>Yanıtınız evet ise, araştırılan tıbbi durum/durumlar veya hastalık/hastalıklar hakkında kısa bilgi veriniz.</a:t>
            </a:r>
          </a:p>
        </p:txBody>
      </p:sp>
      <p:sp>
        <p:nvSpPr>
          <p:cNvPr id="6" name="Başlık 1">
            <a:extLst>
              <a:ext uri="{FF2B5EF4-FFF2-40B4-BE49-F238E27FC236}">
                <a16:creationId xmlns:a16="http://schemas.microsoft.com/office/drawing/2014/main" id="{37D0BBB3-D189-4845-B232-EE5BB007F54A}"/>
              </a:ext>
            </a:extLst>
          </p:cNvPr>
          <p:cNvSpPr>
            <a:spLocks noGrp="1"/>
          </p:cNvSpPr>
          <p:nvPr>
            <p:ph type="title"/>
          </p:nvPr>
        </p:nvSpPr>
        <p:spPr>
          <a:xfrm>
            <a:off x="838200" y="365125"/>
            <a:ext cx="10515600" cy="1280795"/>
          </a:xfrm>
        </p:spPr>
        <p:txBody>
          <a:bodyPr>
            <a:normAutofit fontScale="90000"/>
          </a:bodyPr>
          <a:lstStyle/>
          <a:p>
            <a:br>
              <a:rPr lang="tr-TR" b="1" dirty="0"/>
            </a:br>
            <a:br>
              <a:rPr lang="tr-TR" b="1" dirty="0"/>
            </a:br>
            <a:r>
              <a:rPr lang="tr-TR" b="1" dirty="0"/>
              <a:t>Araştırmada tıbbi bir durum veya hastalık araştırılacak mı?</a:t>
            </a:r>
            <a:br>
              <a:rPr lang="tr-TR" b="1" dirty="0"/>
            </a:br>
            <a:endParaRPr lang="tr-TR" sz="4900" b="1" dirty="0"/>
          </a:p>
        </p:txBody>
      </p:sp>
    </p:spTree>
    <p:extLst>
      <p:ext uri="{BB962C8B-B14F-4D97-AF65-F5344CB8AC3E}">
        <p14:creationId xmlns:p14="http://schemas.microsoft.com/office/powerpoint/2010/main" val="1316344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EBA8CC0-C454-4803-B524-9BC687A753B2}"/>
              </a:ext>
            </a:extLst>
          </p:cNvPr>
          <p:cNvSpPr>
            <a:spLocks noGrp="1"/>
          </p:cNvSpPr>
          <p:nvPr>
            <p:ph idx="1"/>
          </p:nvPr>
        </p:nvSpPr>
        <p:spPr/>
        <p:txBody>
          <a:bodyPr>
            <a:normAutofit/>
          </a:bodyPr>
          <a:lstStyle/>
          <a:p>
            <a:endParaRPr lang="tr-TR" dirty="0"/>
          </a:p>
          <a:p>
            <a:pPr marL="0" indent="0">
              <a:buNone/>
            </a:pPr>
            <a:r>
              <a:rPr lang="tr-TR" dirty="0"/>
              <a:t>Araştırma katılımcıların fiziksel ve ruhsal sağlıklarını herhangi bir şekilde sıkıntıya sokacak sorular içeriyor mu? (Yanıtınız evet ise, lütfen açıklayınız) </a:t>
            </a:r>
          </a:p>
          <a:p>
            <a:pPr marL="0" indent="0">
              <a:buNone/>
            </a:pPr>
            <a:r>
              <a:rPr lang="tr-TR" dirty="0"/>
              <a:t>Gönüllü katılımını olumsuz yönde etkileyecek herhangi bir durum var mı? (Yanıtınız evet ise, lütfen açıklayınız)</a:t>
            </a:r>
          </a:p>
          <a:p>
            <a:pPr marL="0" indent="0">
              <a:buNone/>
            </a:pPr>
            <a:endParaRPr lang="tr-TR" dirty="0"/>
          </a:p>
          <a:p>
            <a:pPr marL="0" indent="0">
              <a:buNone/>
            </a:pPr>
            <a:endParaRPr lang="tr-TR" dirty="0"/>
          </a:p>
          <a:p>
            <a:pPr marL="0" indent="0">
              <a:buNone/>
            </a:pPr>
            <a:endParaRPr lang="tr-TR" dirty="0"/>
          </a:p>
        </p:txBody>
      </p:sp>
      <p:sp>
        <p:nvSpPr>
          <p:cNvPr id="6" name="Başlık 1">
            <a:extLst>
              <a:ext uri="{FF2B5EF4-FFF2-40B4-BE49-F238E27FC236}">
                <a16:creationId xmlns:a16="http://schemas.microsoft.com/office/drawing/2014/main" id="{37D0BBB3-D189-4845-B232-EE5BB007F54A}"/>
              </a:ext>
            </a:extLst>
          </p:cNvPr>
          <p:cNvSpPr>
            <a:spLocks noGrp="1"/>
          </p:cNvSpPr>
          <p:nvPr>
            <p:ph type="title"/>
          </p:nvPr>
        </p:nvSpPr>
        <p:spPr>
          <a:xfrm>
            <a:off x="838200" y="365125"/>
            <a:ext cx="10515600" cy="1280795"/>
          </a:xfrm>
        </p:spPr>
        <p:txBody>
          <a:bodyPr>
            <a:normAutofit fontScale="90000"/>
          </a:bodyPr>
          <a:lstStyle/>
          <a:p>
            <a:br>
              <a:rPr lang="tr-TR" b="1" dirty="0"/>
            </a:br>
            <a:r>
              <a:rPr lang="tr-TR" b="1" dirty="0"/>
              <a:t>Araştırmanın Özellikleri</a:t>
            </a:r>
            <a:endParaRPr lang="tr-TR" sz="4900" b="1" dirty="0"/>
          </a:p>
        </p:txBody>
      </p:sp>
      <p:pic>
        <p:nvPicPr>
          <p:cNvPr id="2049" name="Evet610">
            <a:extLst>
              <a:ext uri="{FF2B5EF4-FFF2-40B4-BE49-F238E27FC236}">
                <a16:creationId xmlns:a16="http://schemas.microsoft.com/office/drawing/2014/main" id="{7A9CDD12-36B4-45AF-B95F-9F4F7651B87F}"/>
              </a:ext>
            </a:extLst>
          </p:cNvPr>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8900" cy="9525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Evet611">
            <a:extLst>
              <a:ext uri="{FF2B5EF4-FFF2-40B4-BE49-F238E27FC236}">
                <a16:creationId xmlns:a16="http://schemas.microsoft.com/office/drawing/2014/main" id="{96683F55-DF6C-4B53-8C46-24DED3001EE6}"/>
              </a:ext>
            </a:extLst>
          </p:cNvPr>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8900" cy="9525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Evet612">
            <a:extLst>
              <a:ext uri="{FF2B5EF4-FFF2-40B4-BE49-F238E27FC236}">
                <a16:creationId xmlns:a16="http://schemas.microsoft.com/office/drawing/2014/main" id="{05BC799B-9AF6-4F5D-86C9-A48075D5FBE8}"/>
              </a:ext>
            </a:extLst>
          </p:cNvPr>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8900" cy="9525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Evet613">
            <a:extLst>
              <a:ext uri="{FF2B5EF4-FFF2-40B4-BE49-F238E27FC236}">
                <a16:creationId xmlns:a16="http://schemas.microsoft.com/office/drawing/2014/main" id="{FB7B24BC-37E0-49F7-B71A-D6843B317138}"/>
              </a:ext>
            </a:extLst>
          </p:cNvPr>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8900" cy="9525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Evet6121">
            <a:extLst>
              <a:ext uri="{FF2B5EF4-FFF2-40B4-BE49-F238E27FC236}">
                <a16:creationId xmlns:a16="http://schemas.microsoft.com/office/drawing/2014/main" id="{E962E874-6954-4207-96F7-3B25D44CB544}"/>
              </a:ext>
            </a:extLst>
          </p:cNvPr>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8900" cy="9525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Evet6131">
            <a:extLst>
              <a:ext uri="{FF2B5EF4-FFF2-40B4-BE49-F238E27FC236}">
                <a16:creationId xmlns:a16="http://schemas.microsoft.com/office/drawing/2014/main" id="{A59D6606-E9F2-4605-91F2-0968E3CD4868}"/>
              </a:ext>
            </a:extLst>
          </p:cNvPr>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8900" cy="9525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00149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1FC62FB-DCCD-4B26-A999-D23AA81B1123}"/>
              </a:ext>
            </a:extLst>
          </p:cNvPr>
          <p:cNvSpPr>
            <a:spLocks noGrp="1"/>
          </p:cNvSpPr>
          <p:nvPr>
            <p:ph idx="1"/>
          </p:nvPr>
        </p:nvSpPr>
        <p:spPr/>
        <p:txBody>
          <a:bodyPr/>
          <a:lstStyle/>
          <a:p>
            <a:r>
              <a:rPr lang="tr-TR" dirty="0"/>
              <a:t>Araştırmanın bireysel  yararı</a:t>
            </a:r>
          </a:p>
          <a:p>
            <a:r>
              <a:rPr lang="tr-TR" dirty="0"/>
              <a:t>Araştırmanın toplumsal  yararı</a:t>
            </a:r>
          </a:p>
          <a:p>
            <a:r>
              <a:rPr lang="tr-TR" dirty="0"/>
              <a:t>Araştırmanın bilimsel  yararı</a:t>
            </a:r>
          </a:p>
          <a:p>
            <a:r>
              <a:rPr lang="tr-TR" dirty="0"/>
              <a:t>Araştırmanın kurumsal  yararı </a:t>
            </a:r>
          </a:p>
          <a:p>
            <a:pPr marL="0" indent="0">
              <a:buNone/>
            </a:pPr>
            <a:r>
              <a:rPr lang="tr-TR" sz="1800" dirty="0">
                <a:effectLst/>
                <a:latin typeface="Times New Roman" panose="02020603050405020304" pitchFamily="18" charset="0"/>
                <a:ea typeface="Times New Roman" panose="02020603050405020304" pitchFamily="18" charset="0"/>
              </a:rPr>
              <a:t> </a:t>
            </a:r>
            <a:endParaRPr lang="tr-TR" dirty="0"/>
          </a:p>
        </p:txBody>
      </p:sp>
      <p:sp>
        <p:nvSpPr>
          <p:cNvPr id="5" name="Başlık 4">
            <a:extLst>
              <a:ext uri="{FF2B5EF4-FFF2-40B4-BE49-F238E27FC236}">
                <a16:creationId xmlns:a16="http://schemas.microsoft.com/office/drawing/2014/main" id="{DEC7D857-3F9B-43A3-B90F-9CABB417517B}"/>
              </a:ext>
            </a:extLst>
          </p:cNvPr>
          <p:cNvSpPr>
            <a:spLocks noGrp="1"/>
          </p:cNvSpPr>
          <p:nvPr>
            <p:ph type="title"/>
          </p:nvPr>
        </p:nvSpPr>
        <p:spPr/>
        <p:txBody>
          <a:bodyPr/>
          <a:lstStyle/>
          <a:p>
            <a:r>
              <a:rPr lang="tr-TR" b="1" dirty="0"/>
              <a:t>Araştırmanın aşağıda belirtilen alanlarda varsa yararlarını yazınız?</a:t>
            </a:r>
          </a:p>
        </p:txBody>
      </p:sp>
    </p:spTree>
    <p:extLst>
      <p:ext uri="{BB962C8B-B14F-4D97-AF65-F5344CB8AC3E}">
        <p14:creationId xmlns:p14="http://schemas.microsoft.com/office/powerpoint/2010/main" val="4688198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36AA4D6-9EBC-4A10-B581-AC5888422ADC}"/>
              </a:ext>
            </a:extLst>
          </p:cNvPr>
          <p:cNvSpPr>
            <a:spLocks noGrp="1"/>
          </p:cNvSpPr>
          <p:nvPr>
            <p:ph idx="1"/>
          </p:nvPr>
        </p:nvSpPr>
        <p:spPr/>
        <p:txBody>
          <a:bodyPr/>
          <a:lstStyle/>
          <a:p>
            <a:r>
              <a:rPr lang="tr-TR" dirty="0"/>
              <a:t>Yanıtınız evet ise lütfen destekleyici kişi / kurum / kuruluşları belirtiniz.</a:t>
            </a:r>
          </a:p>
        </p:txBody>
      </p:sp>
      <p:sp>
        <p:nvSpPr>
          <p:cNvPr id="5" name="Başlık 4">
            <a:extLst>
              <a:ext uri="{FF2B5EF4-FFF2-40B4-BE49-F238E27FC236}">
                <a16:creationId xmlns:a16="http://schemas.microsoft.com/office/drawing/2014/main" id="{1B782623-1307-4773-9224-EE13DF2FEBBD}"/>
              </a:ext>
            </a:extLst>
          </p:cNvPr>
          <p:cNvSpPr>
            <a:spLocks noGrp="1"/>
          </p:cNvSpPr>
          <p:nvPr>
            <p:ph type="title"/>
          </p:nvPr>
        </p:nvSpPr>
        <p:spPr/>
        <p:txBody>
          <a:bodyPr/>
          <a:lstStyle/>
          <a:p>
            <a:r>
              <a:rPr lang="tr-TR" b="1" dirty="0"/>
              <a:t>Araştırmanın destekleyicisi var mı?</a:t>
            </a:r>
          </a:p>
        </p:txBody>
      </p:sp>
    </p:spTree>
    <p:extLst>
      <p:ext uri="{BB962C8B-B14F-4D97-AF65-F5344CB8AC3E}">
        <p14:creationId xmlns:p14="http://schemas.microsoft.com/office/powerpoint/2010/main" val="2978187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1D8EC9-2A9A-4B05-9A24-9BE2B1AD0D02}"/>
              </a:ext>
            </a:extLst>
          </p:cNvPr>
          <p:cNvSpPr>
            <a:spLocks noGrp="1"/>
          </p:cNvSpPr>
          <p:nvPr>
            <p:ph type="title"/>
          </p:nvPr>
        </p:nvSpPr>
        <p:spPr>
          <a:xfrm>
            <a:off x="838200" y="365125"/>
            <a:ext cx="10515600" cy="1325563"/>
          </a:xfrm>
        </p:spPr>
        <p:txBody>
          <a:bodyPr/>
          <a:lstStyle/>
          <a:p>
            <a:r>
              <a:rPr lang="tr-TR" b="1" dirty="0"/>
              <a:t>İLGİLİ BELGELER</a:t>
            </a:r>
          </a:p>
        </p:txBody>
      </p:sp>
      <p:sp>
        <p:nvSpPr>
          <p:cNvPr id="5" name="İçerik Yer Tutucusu 4">
            <a:extLst>
              <a:ext uri="{FF2B5EF4-FFF2-40B4-BE49-F238E27FC236}">
                <a16:creationId xmlns:a16="http://schemas.microsoft.com/office/drawing/2014/main" id="{A5797B31-5C01-42C9-A3E6-3C6AF4A95E16}"/>
              </a:ext>
            </a:extLst>
          </p:cNvPr>
          <p:cNvSpPr>
            <a:spLocks noGrp="1"/>
          </p:cNvSpPr>
          <p:nvPr>
            <p:ph idx="1"/>
          </p:nvPr>
        </p:nvSpPr>
        <p:spPr/>
        <p:txBody>
          <a:bodyPr/>
          <a:lstStyle/>
          <a:p>
            <a:pPr marL="0" indent="0">
              <a:buNone/>
            </a:pPr>
            <a:r>
              <a:rPr lang="tr-TR" dirty="0"/>
              <a:t> ANKET / ÖLÇEK FORMU (Araştırma Kapsamında Kullanılacak ise)</a:t>
            </a:r>
          </a:p>
          <a:p>
            <a:pPr marL="0" indent="0">
              <a:buNone/>
            </a:pPr>
            <a:r>
              <a:rPr lang="tr-TR" dirty="0"/>
              <a:t>Anketin / Ölçeğin geçerliliği/güvenilirliği ile ilgili olarak, anket hazırlanmasında yararlanılan kaynaklar belirtilmelidir. Ayrıca, her sayfasında sorumlu araştırmacının yaş imzası olan bir örneği başvuru formuna eklenmelidir. Araştırmaya ilişkin katılımcılara yönelik aydınlatılmış onam formu örneği de bulunmalıdır.</a:t>
            </a:r>
          </a:p>
          <a:p>
            <a:endParaRPr lang="tr-TR" dirty="0"/>
          </a:p>
        </p:txBody>
      </p:sp>
    </p:spTree>
    <p:extLst>
      <p:ext uri="{BB962C8B-B14F-4D97-AF65-F5344CB8AC3E}">
        <p14:creationId xmlns:p14="http://schemas.microsoft.com/office/powerpoint/2010/main" val="1057920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76B513D-B3FE-41FD-8894-FBB23C4C61FB}"/>
              </a:ext>
            </a:extLst>
          </p:cNvPr>
          <p:cNvSpPr>
            <a:spLocks noGrp="1"/>
          </p:cNvSpPr>
          <p:nvPr>
            <p:ph type="title"/>
          </p:nvPr>
        </p:nvSpPr>
        <p:spPr/>
        <p:txBody>
          <a:bodyPr>
            <a:normAutofit/>
          </a:bodyPr>
          <a:lstStyle/>
          <a:p>
            <a:r>
              <a:rPr lang="tr-TR" dirty="0"/>
              <a:t>Çalışma için alınan izinler</a:t>
            </a:r>
          </a:p>
        </p:txBody>
      </p:sp>
      <p:sp>
        <p:nvSpPr>
          <p:cNvPr id="3" name="İçerik Yer Tutucusu 2">
            <a:extLst>
              <a:ext uri="{FF2B5EF4-FFF2-40B4-BE49-F238E27FC236}">
                <a16:creationId xmlns:a16="http://schemas.microsoft.com/office/drawing/2014/main" id="{1BBF5611-6DCD-4BB4-A6AC-85907928CE11}"/>
              </a:ext>
            </a:extLst>
          </p:cNvPr>
          <p:cNvSpPr>
            <a:spLocks noGrp="1"/>
          </p:cNvSpPr>
          <p:nvPr>
            <p:ph idx="1"/>
          </p:nvPr>
        </p:nvSpPr>
        <p:spPr/>
        <p:txBody>
          <a:bodyPr/>
          <a:lstStyle/>
          <a:p>
            <a:pPr marL="0" indent="0">
              <a:buNone/>
            </a:pPr>
            <a:r>
              <a:rPr lang="tr-TR" dirty="0"/>
              <a:t>1. ETİK KURUL ONAY BELGESİ</a:t>
            </a:r>
          </a:p>
          <a:p>
            <a:pPr marL="0" indent="0">
              <a:buNone/>
            </a:pPr>
            <a:r>
              <a:rPr lang="tr-TR" dirty="0"/>
              <a:t>Araştırmanın, etik kurul onayı verme yetkisine haiz bir kuruldan alınmış onay belgesi ve imza dosyası.  (Belgenin Aslı veya Aslı Gibidir Onaylı Sureti)</a:t>
            </a:r>
          </a:p>
          <a:p>
            <a:pPr marL="0" indent="0">
              <a:buNone/>
            </a:pPr>
            <a:r>
              <a:rPr lang="tr-TR" dirty="0"/>
              <a:t>2. Ön izin formu</a:t>
            </a:r>
          </a:p>
          <a:p>
            <a:pPr marL="0" indent="0">
              <a:buNone/>
            </a:pPr>
            <a:endParaRPr lang="tr-TR" dirty="0"/>
          </a:p>
        </p:txBody>
      </p:sp>
    </p:spTree>
    <p:extLst>
      <p:ext uri="{BB962C8B-B14F-4D97-AF65-F5344CB8AC3E}">
        <p14:creationId xmlns:p14="http://schemas.microsoft.com/office/powerpoint/2010/main" val="2607722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70F0052-3425-4640-BE8E-B25DA4B9DD90}"/>
              </a:ext>
            </a:extLst>
          </p:cNvPr>
          <p:cNvSpPr>
            <a:spLocks noGrp="1"/>
          </p:cNvSpPr>
          <p:nvPr>
            <p:ph type="title"/>
          </p:nvPr>
        </p:nvSpPr>
        <p:spPr>
          <a:xfrm>
            <a:off x="838200" y="314325"/>
            <a:ext cx="10515600" cy="1325563"/>
          </a:xfrm>
        </p:spPr>
        <p:txBody>
          <a:bodyPr/>
          <a:lstStyle/>
          <a:p>
            <a:r>
              <a:rPr lang="tr-TR" b="1" dirty="0"/>
              <a:t>Araştırmanın statüsü </a:t>
            </a:r>
          </a:p>
        </p:txBody>
      </p:sp>
      <p:sp>
        <p:nvSpPr>
          <p:cNvPr id="17" name="İçerik Yer Tutucusu 16">
            <a:extLst>
              <a:ext uri="{FF2B5EF4-FFF2-40B4-BE49-F238E27FC236}">
                <a16:creationId xmlns:a16="http://schemas.microsoft.com/office/drawing/2014/main" id="{055FDF85-88D5-4D65-A730-A7D0572B3ED1}"/>
              </a:ext>
            </a:extLst>
          </p:cNvPr>
          <p:cNvSpPr>
            <a:spLocks noGrp="1"/>
          </p:cNvSpPr>
          <p:nvPr>
            <p:ph idx="1"/>
          </p:nvPr>
        </p:nvSpPr>
        <p:spPr/>
        <p:txBody>
          <a:bodyPr/>
          <a:lstStyle/>
          <a:p>
            <a:r>
              <a:rPr lang="tr-TR" dirty="0"/>
              <a:t>Yüksek lisans tezi</a:t>
            </a:r>
          </a:p>
          <a:p>
            <a:r>
              <a:rPr lang="tr-TR" dirty="0"/>
              <a:t>Doktora tezi </a:t>
            </a:r>
          </a:p>
          <a:p>
            <a:r>
              <a:rPr lang="tr-TR" dirty="0"/>
              <a:t>Uzmanlık tezi</a:t>
            </a:r>
          </a:p>
          <a:p>
            <a:r>
              <a:rPr lang="tr-TR" dirty="0"/>
              <a:t>Bireysel araştırma projesi</a:t>
            </a:r>
          </a:p>
          <a:p>
            <a:r>
              <a:rPr lang="tr-TR" dirty="0"/>
              <a:t>Sağlık Taraması</a:t>
            </a:r>
          </a:p>
          <a:p>
            <a:endParaRPr lang="tr-TR" dirty="0"/>
          </a:p>
          <a:p>
            <a:r>
              <a:rPr lang="tr-TR" dirty="0"/>
              <a:t>Diğer (…………………………………………..)</a:t>
            </a:r>
          </a:p>
        </p:txBody>
      </p:sp>
      <p:pic>
        <p:nvPicPr>
          <p:cNvPr id="1025" name="Evet64">
            <a:extLst>
              <a:ext uri="{FF2B5EF4-FFF2-40B4-BE49-F238E27FC236}">
                <a16:creationId xmlns:a16="http://schemas.microsoft.com/office/drawing/2014/main" id="{FBB6F955-6748-4EF1-8E2A-1E2D3D3FA420}"/>
              </a:ext>
            </a:extLst>
          </p:cNvPr>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88900" cy="9525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Evet65">
            <a:extLst>
              <a:ext uri="{FF2B5EF4-FFF2-40B4-BE49-F238E27FC236}">
                <a16:creationId xmlns:a16="http://schemas.microsoft.com/office/drawing/2014/main" id="{E1FD6F7F-DC8E-46E1-B420-5A3CFED48909}"/>
              </a:ext>
            </a:extLst>
          </p:cNvPr>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88900" cy="9525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Evet66">
            <a:extLst>
              <a:ext uri="{FF2B5EF4-FFF2-40B4-BE49-F238E27FC236}">
                <a16:creationId xmlns:a16="http://schemas.microsoft.com/office/drawing/2014/main" id="{9FFE9FA0-8D9E-40DB-8B9B-E43E5BA2E588}"/>
              </a:ext>
            </a:extLst>
          </p:cNvPr>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88900" cy="9525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Evet67">
            <a:extLst>
              <a:ext uri="{FF2B5EF4-FFF2-40B4-BE49-F238E27FC236}">
                <a16:creationId xmlns:a16="http://schemas.microsoft.com/office/drawing/2014/main" id="{D4B3356F-5D8F-4AA8-82AE-28952A44D84F}"/>
              </a:ext>
            </a:extLst>
          </p:cNvPr>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88900" cy="9525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controls>
      <mc:AlternateContent xmlns:mc="http://schemas.openxmlformats.org/markup-compatibility/2006">
        <mc:Choice xmlns:v="urn:schemas-microsoft-com:vml" Requires="v">
          <p:control name="CheckBox1" r:id="rId1" imgW="90360" imgH="128520"/>
        </mc:Choice>
        <mc:Fallback>
          <p:control name="CheckBox1" r:id="rId1" imgW="90360" imgH="128520">
            <p:pic>
              <p:nvPicPr>
                <p:cNvPr id="12" name="CheckBox1">
                  <a:extLst>
                    <a:ext uri="{FF2B5EF4-FFF2-40B4-BE49-F238E27FC236}">
                      <a16:creationId xmlns:a16="http://schemas.microsoft.com/office/drawing/2014/main" id="{53F4E3D2-D57A-47D5-B8AB-CCB5222CD8C8}"/>
                    </a:ext>
                  </a:extLst>
                </p:cNvPr>
                <p:cNvPicPr preferRelativeResize="0">
                  <a:picLocks noChangeArrowheads="1" noChangeShapeType="1"/>
                </p:cNvPicPr>
                <p:nvPr/>
              </p:nvPicPr>
              <p:blipFill>
                <a:blip r:embed="rId7"/>
                <a:srcRect/>
                <a:stretch>
                  <a:fillRect/>
                </a:stretch>
              </p:blipFill>
              <p:spPr bwMode="auto">
                <a:xfrm>
                  <a:off x="906463" y="3354388"/>
                  <a:ext cx="88900" cy="130492"/>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name="CheckBox2" r:id="rId2" imgW="90360" imgH="128520"/>
        </mc:Choice>
        <mc:Fallback>
          <p:control name="CheckBox2" r:id="rId2" imgW="90360" imgH="128520">
            <p:pic>
              <p:nvPicPr>
                <p:cNvPr id="13" name="CheckBox2">
                  <a:extLst>
                    <a:ext uri="{FF2B5EF4-FFF2-40B4-BE49-F238E27FC236}">
                      <a16:creationId xmlns:a16="http://schemas.microsoft.com/office/drawing/2014/main" id="{49BD5CF3-EDF4-462D-8511-AF8D7536ED98}"/>
                    </a:ext>
                  </a:extLst>
                </p:cNvPr>
                <p:cNvPicPr preferRelativeResize="0">
                  <a:picLocks noChangeArrowheads="1" noChangeShapeType="1"/>
                </p:cNvPicPr>
                <p:nvPr/>
              </p:nvPicPr>
              <p:blipFill>
                <a:blip r:embed="rId7"/>
                <a:srcRect/>
                <a:stretch>
                  <a:fillRect/>
                </a:stretch>
              </p:blipFill>
              <p:spPr bwMode="auto">
                <a:xfrm>
                  <a:off x="906463" y="3354388"/>
                  <a:ext cx="88900" cy="130492"/>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name="CheckBox3" r:id="rId3" imgW="90360" imgH="128520"/>
        </mc:Choice>
        <mc:Fallback>
          <p:control name="CheckBox3" r:id="rId3" imgW="90360" imgH="128520">
            <p:pic>
              <p:nvPicPr>
                <p:cNvPr id="14" name="CheckBox3">
                  <a:extLst>
                    <a:ext uri="{FF2B5EF4-FFF2-40B4-BE49-F238E27FC236}">
                      <a16:creationId xmlns:a16="http://schemas.microsoft.com/office/drawing/2014/main" id="{3BF75945-62FA-4C6C-B2F5-F3EC7080798A}"/>
                    </a:ext>
                  </a:extLst>
                </p:cNvPr>
                <p:cNvPicPr preferRelativeResize="0">
                  <a:picLocks noChangeArrowheads="1" noChangeShapeType="1"/>
                </p:cNvPicPr>
                <p:nvPr/>
              </p:nvPicPr>
              <p:blipFill>
                <a:blip r:embed="rId7"/>
                <a:srcRect/>
                <a:stretch>
                  <a:fillRect/>
                </a:stretch>
              </p:blipFill>
              <p:spPr bwMode="auto">
                <a:xfrm>
                  <a:off x="906463" y="3354388"/>
                  <a:ext cx="88900" cy="130492"/>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name="CheckBox4" r:id="rId4" imgW="90360" imgH="128520"/>
        </mc:Choice>
        <mc:Fallback>
          <p:control name="CheckBox4" r:id="rId4" imgW="90360" imgH="128520">
            <p:pic>
              <p:nvPicPr>
                <p:cNvPr id="15" name="CheckBox4">
                  <a:extLst>
                    <a:ext uri="{FF2B5EF4-FFF2-40B4-BE49-F238E27FC236}">
                      <a16:creationId xmlns:a16="http://schemas.microsoft.com/office/drawing/2014/main" id="{BFC4067B-70E1-4031-B300-7BB0626EF7B9}"/>
                    </a:ext>
                  </a:extLst>
                </p:cNvPr>
                <p:cNvPicPr preferRelativeResize="0">
                  <a:picLocks noChangeArrowheads="1" noChangeShapeType="1"/>
                </p:cNvPicPr>
                <p:nvPr/>
              </p:nvPicPr>
              <p:blipFill>
                <a:blip r:embed="rId7"/>
                <a:srcRect/>
                <a:stretch>
                  <a:fillRect/>
                </a:stretch>
              </p:blipFill>
              <p:spPr bwMode="auto">
                <a:xfrm>
                  <a:off x="906463" y="3354388"/>
                  <a:ext cx="88900" cy="130492"/>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2226791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1B3D2AA-7DDC-411B-96EF-1F75D6BF257C}"/>
              </a:ext>
            </a:extLst>
          </p:cNvPr>
          <p:cNvSpPr>
            <a:spLocks noGrp="1"/>
          </p:cNvSpPr>
          <p:nvPr>
            <p:ph sz="half" idx="1"/>
          </p:nvPr>
        </p:nvSpPr>
        <p:spPr>
          <a:xfrm>
            <a:off x="281354" y="1690687"/>
            <a:ext cx="5738446" cy="4486275"/>
          </a:xfrm>
        </p:spPr>
        <p:txBody>
          <a:bodyPr>
            <a:normAutofit fontScale="25000" lnSpcReduction="20000"/>
          </a:bodyPr>
          <a:lstStyle/>
          <a:p>
            <a:pPr marL="0" indent="0">
              <a:buNone/>
            </a:pPr>
            <a:r>
              <a:rPr lang="tr-TR" sz="9600" b="1" dirty="0">
                <a:effectLst/>
                <a:latin typeface="Times New Roman" panose="02020603050405020304" pitchFamily="18" charset="0"/>
                <a:ea typeface="Calibri" panose="020F0502020204030204" pitchFamily="34" charset="0"/>
              </a:rPr>
              <a:t>Sorumlu araştırmacı </a:t>
            </a:r>
          </a:p>
          <a:p>
            <a:r>
              <a:rPr lang="tr-TR" sz="8000" dirty="0">
                <a:effectLst/>
                <a:latin typeface="Times New Roman" panose="02020603050405020304" pitchFamily="18" charset="0"/>
                <a:ea typeface="Calibri" panose="020F0502020204030204" pitchFamily="34" charset="0"/>
              </a:rPr>
              <a:t>Adı Soyadı</a:t>
            </a:r>
          </a:p>
          <a:p>
            <a:r>
              <a:rPr lang="tr-TR" sz="8000" dirty="0">
                <a:effectLst/>
                <a:latin typeface="Times New Roman" panose="02020603050405020304" pitchFamily="18" charset="0"/>
                <a:ea typeface="Calibri" panose="020F0502020204030204" pitchFamily="34" charset="0"/>
              </a:rPr>
              <a:t>Unvan </a:t>
            </a:r>
          </a:p>
          <a:p>
            <a:r>
              <a:rPr lang="tr-TR" sz="8000" dirty="0">
                <a:effectLst/>
                <a:latin typeface="Times New Roman" panose="02020603050405020304" pitchFamily="18" charset="0"/>
                <a:ea typeface="Calibri" panose="020F0502020204030204" pitchFamily="34" charset="0"/>
              </a:rPr>
              <a:t>Uzmanlık alanı</a:t>
            </a:r>
          </a:p>
          <a:p>
            <a:r>
              <a:rPr lang="tr-TR" sz="8000" dirty="0">
                <a:effectLst/>
                <a:latin typeface="Times New Roman" panose="02020603050405020304" pitchFamily="18" charset="0"/>
                <a:ea typeface="Calibri" panose="020F0502020204030204" pitchFamily="34" charset="0"/>
              </a:rPr>
              <a:t>Çalıştığı Kurum</a:t>
            </a:r>
          </a:p>
          <a:p>
            <a:pPr marL="0" indent="0">
              <a:buNone/>
            </a:pPr>
            <a:endParaRPr lang="tr-TR" sz="9600" b="1" dirty="0">
              <a:effectLst/>
              <a:latin typeface="Times New Roman" panose="02020603050405020304" pitchFamily="18" charset="0"/>
              <a:ea typeface="Calibri" panose="020F0502020204030204" pitchFamily="34" charset="0"/>
            </a:endParaRPr>
          </a:p>
          <a:p>
            <a:pPr marL="0" indent="0">
              <a:buNone/>
            </a:pPr>
            <a:r>
              <a:rPr lang="tr-TR" sz="9600" b="1" dirty="0">
                <a:effectLst/>
                <a:latin typeface="Times New Roman" panose="02020603050405020304" pitchFamily="18" charset="0"/>
                <a:ea typeface="Calibri" panose="020F0502020204030204" pitchFamily="34" charset="0"/>
              </a:rPr>
              <a:t>Yardımcı araştırmacılar</a:t>
            </a:r>
            <a:endParaRPr lang="tr-TR" sz="9600" dirty="0">
              <a:effectLst/>
              <a:latin typeface="Times New Roman" panose="02020603050405020304" pitchFamily="18" charset="0"/>
              <a:ea typeface="Calibri" panose="020F0502020204030204" pitchFamily="34" charset="0"/>
            </a:endParaRPr>
          </a:p>
          <a:p>
            <a:pPr>
              <a:lnSpc>
                <a:spcPct val="110000"/>
              </a:lnSpc>
            </a:pPr>
            <a:r>
              <a:rPr lang="tr-TR" sz="8000" dirty="0">
                <a:effectLst/>
                <a:latin typeface="Times New Roman" panose="02020603050405020304" pitchFamily="18" charset="0"/>
                <a:ea typeface="Calibri" panose="020F0502020204030204" pitchFamily="34" charset="0"/>
              </a:rPr>
              <a:t>Adı Soyadı</a:t>
            </a:r>
          </a:p>
          <a:p>
            <a:pPr>
              <a:lnSpc>
                <a:spcPct val="110000"/>
              </a:lnSpc>
            </a:pPr>
            <a:r>
              <a:rPr lang="tr-TR" sz="8000" dirty="0">
                <a:effectLst/>
                <a:latin typeface="Times New Roman" panose="02020603050405020304" pitchFamily="18" charset="0"/>
                <a:ea typeface="Calibri" panose="020F0502020204030204" pitchFamily="34" charset="0"/>
              </a:rPr>
              <a:t>Unvan </a:t>
            </a:r>
          </a:p>
          <a:p>
            <a:pPr>
              <a:lnSpc>
                <a:spcPct val="110000"/>
              </a:lnSpc>
            </a:pPr>
            <a:r>
              <a:rPr lang="tr-TR" sz="8000" dirty="0">
                <a:effectLst/>
                <a:latin typeface="Times New Roman" panose="02020603050405020304" pitchFamily="18" charset="0"/>
                <a:ea typeface="Calibri" panose="020F0502020204030204" pitchFamily="34" charset="0"/>
              </a:rPr>
              <a:t>Uzmanlık alanı</a:t>
            </a:r>
          </a:p>
          <a:p>
            <a:pPr>
              <a:lnSpc>
                <a:spcPct val="110000"/>
              </a:lnSpc>
            </a:pPr>
            <a:r>
              <a:rPr lang="tr-TR" sz="8000" dirty="0">
                <a:effectLst/>
                <a:latin typeface="Times New Roman" panose="02020603050405020304" pitchFamily="18" charset="0"/>
                <a:ea typeface="Calibri" panose="020F0502020204030204" pitchFamily="34" charset="0"/>
              </a:rPr>
              <a:t>Çalıştığı Kurum</a:t>
            </a:r>
          </a:p>
          <a:p>
            <a:endParaRPr lang="tr-TR" dirty="0"/>
          </a:p>
        </p:txBody>
      </p:sp>
      <p:sp>
        <p:nvSpPr>
          <p:cNvPr id="5" name="İçerik Yer Tutucusu 4">
            <a:extLst>
              <a:ext uri="{FF2B5EF4-FFF2-40B4-BE49-F238E27FC236}">
                <a16:creationId xmlns:a16="http://schemas.microsoft.com/office/drawing/2014/main" id="{0A87B8D6-080B-4063-956E-43F4A2900666}"/>
              </a:ext>
            </a:extLst>
          </p:cNvPr>
          <p:cNvSpPr>
            <a:spLocks noGrp="1"/>
          </p:cNvSpPr>
          <p:nvPr>
            <p:ph sz="half" idx="2"/>
          </p:nvPr>
        </p:nvSpPr>
        <p:spPr>
          <a:xfrm>
            <a:off x="6172200" y="1690687"/>
            <a:ext cx="5181600" cy="4486276"/>
          </a:xfrm>
        </p:spPr>
        <p:txBody>
          <a:bodyPr>
            <a:normAutofit fontScale="25000" lnSpcReduction="20000"/>
          </a:bodyPr>
          <a:lstStyle/>
          <a:p>
            <a:pPr marL="0" indent="0">
              <a:buNone/>
            </a:pPr>
            <a:r>
              <a:rPr lang="tr-TR" sz="9600" b="1" dirty="0">
                <a:effectLst/>
                <a:latin typeface="Times New Roman" panose="02020603050405020304" pitchFamily="18" charset="0"/>
                <a:ea typeface="Calibri" panose="020F0502020204030204" pitchFamily="34" charset="0"/>
              </a:rPr>
              <a:t>Danışman/Öğretim Üyesi </a:t>
            </a:r>
            <a:endParaRPr lang="tr-TR" sz="8000" b="1" dirty="0">
              <a:latin typeface="Times New Roman" panose="02020603050405020304" pitchFamily="18" charset="0"/>
              <a:ea typeface="Calibri" panose="020F0502020204030204" pitchFamily="34" charset="0"/>
            </a:endParaRPr>
          </a:p>
          <a:p>
            <a:r>
              <a:rPr lang="tr-TR" sz="8000" dirty="0">
                <a:effectLst/>
                <a:latin typeface="Times New Roman" panose="02020603050405020304" pitchFamily="18" charset="0"/>
                <a:ea typeface="Calibri" panose="020F0502020204030204" pitchFamily="34" charset="0"/>
              </a:rPr>
              <a:t>Adı Soyadı</a:t>
            </a:r>
          </a:p>
          <a:p>
            <a:r>
              <a:rPr lang="tr-TR" sz="8000" dirty="0">
                <a:effectLst/>
                <a:latin typeface="Times New Roman" panose="02020603050405020304" pitchFamily="18" charset="0"/>
                <a:ea typeface="Calibri" panose="020F0502020204030204" pitchFamily="34" charset="0"/>
              </a:rPr>
              <a:t>Unvan </a:t>
            </a:r>
          </a:p>
          <a:p>
            <a:r>
              <a:rPr lang="tr-TR" sz="8000" dirty="0">
                <a:effectLst/>
                <a:latin typeface="Times New Roman" panose="02020603050405020304" pitchFamily="18" charset="0"/>
                <a:ea typeface="Calibri" panose="020F0502020204030204" pitchFamily="34" charset="0"/>
              </a:rPr>
              <a:t>Uzmanlık alanı</a:t>
            </a:r>
          </a:p>
          <a:p>
            <a:r>
              <a:rPr lang="tr-TR" sz="8000" dirty="0">
                <a:effectLst/>
                <a:latin typeface="Times New Roman" panose="02020603050405020304" pitchFamily="18" charset="0"/>
                <a:ea typeface="Calibri" panose="020F0502020204030204" pitchFamily="34" charset="0"/>
              </a:rPr>
              <a:t>Çalıştığı Kurum</a:t>
            </a:r>
          </a:p>
          <a:p>
            <a:pPr marL="0" indent="0">
              <a:buNone/>
            </a:pPr>
            <a:endParaRPr lang="tr-TR" sz="9600" b="1" dirty="0">
              <a:effectLst/>
              <a:latin typeface="Times New Roman" panose="02020603050405020304" pitchFamily="18" charset="0"/>
              <a:ea typeface="Calibri" panose="020F0502020204030204" pitchFamily="34" charset="0"/>
            </a:endParaRPr>
          </a:p>
          <a:p>
            <a:pPr marL="0" indent="0">
              <a:buNone/>
            </a:pPr>
            <a:r>
              <a:rPr lang="tr-TR" sz="9600" b="1" dirty="0">
                <a:effectLst/>
                <a:latin typeface="Times New Roman" panose="02020603050405020304" pitchFamily="18" charset="0"/>
                <a:ea typeface="Calibri" panose="020F0502020204030204" pitchFamily="34" charset="0"/>
              </a:rPr>
              <a:t>Koordinatör </a:t>
            </a:r>
            <a:r>
              <a:rPr lang="tr-TR" sz="9600" dirty="0">
                <a:effectLst/>
                <a:latin typeface="Times New Roman" panose="02020603050405020304" pitchFamily="18" charset="0"/>
                <a:ea typeface="Calibri" panose="020F0502020204030204" pitchFamily="34" charset="0"/>
              </a:rPr>
              <a:t>(</a:t>
            </a:r>
            <a:r>
              <a:rPr lang="tr-TR" sz="8000" dirty="0">
                <a:effectLst/>
                <a:latin typeface="Times New Roman" panose="02020603050405020304" pitchFamily="18" charset="0"/>
                <a:ea typeface="Calibri" panose="020F0502020204030204" pitchFamily="34" charset="0"/>
              </a:rPr>
              <a:t>Çok merkezli araştırmalar için doldurulacaktır</a:t>
            </a:r>
            <a:r>
              <a:rPr lang="tr-TR" sz="9600" dirty="0">
                <a:effectLst/>
                <a:latin typeface="Times New Roman" panose="02020603050405020304" pitchFamily="18" charset="0"/>
                <a:ea typeface="Calibri" panose="020F0502020204030204" pitchFamily="34" charset="0"/>
              </a:rPr>
              <a:t>).</a:t>
            </a:r>
          </a:p>
          <a:p>
            <a:pPr>
              <a:lnSpc>
                <a:spcPct val="110000"/>
              </a:lnSpc>
            </a:pPr>
            <a:r>
              <a:rPr lang="tr-TR" sz="8000" dirty="0">
                <a:effectLst/>
                <a:latin typeface="Times New Roman" panose="02020603050405020304" pitchFamily="18" charset="0"/>
                <a:ea typeface="Calibri" panose="020F0502020204030204" pitchFamily="34" charset="0"/>
              </a:rPr>
              <a:t>Adı Soyadı </a:t>
            </a:r>
          </a:p>
          <a:p>
            <a:pPr>
              <a:lnSpc>
                <a:spcPct val="110000"/>
              </a:lnSpc>
            </a:pPr>
            <a:r>
              <a:rPr lang="tr-TR" sz="8000" dirty="0">
                <a:effectLst/>
                <a:latin typeface="Times New Roman" panose="02020603050405020304" pitchFamily="18" charset="0"/>
                <a:ea typeface="Calibri" panose="020F0502020204030204" pitchFamily="34" charset="0"/>
              </a:rPr>
              <a:t>Unvan</a:t>
            </a:r>
          </a:p>
          <a:p>
            <a:pPr>
              <a:lnSpc>
                <a:spcPct val="110000"/>
              </a:lnSpc>
            </a:pPr>
            <a:r>
              <a:rPr lang="tr-TR" sz="8000" dirty="0">
                <a:effectLst/>
                <a:latin typeface="Times New Roman" panose="02020603050405020304" pitchFamily="18" charset="0"/>
                <a:ea typeface="Calibri" panose="020F0502020204030204" pitchFamily="34" charset="0"/>
              </a:rPr>
              <a:t>Uzmanlık alanı</a:t>
            </a:r>
          </a:p>
          <a:p>
            <a:pPr>
              <a:lnSpc>
                <a:spcPct val="110000"/>
              </a:lnSpc>
            </a:pPr>
            <a:r>
              <a:rPr lang="tr-TR" sz="8000" dirty="0">
                <a:effectLst/>
                <a:latin typeface="Times New Roman" panose="02020603050405020304" pitchFamily="18" charset="0"/>
                <a:ea typeface="Calibri" panose="020F0502020204030204" pitchFamily="34" charset="0"/>
              </a:rPr>
              <a:t>Çalıştığı Kurum</a:t>
            </a:r>
          </a:p>
          <a:p>
            <a:pPr marL="0" indent="0">
              <a:buNone/>
            </a:pPr>
            <a:endParaRPr lang="tr-TR" dirty="0"/>
          </a:p>
        </p:txBody>
      </p:sp>
      <p:sp>
        <p:nvSpPr>
          <p:cNvPr id="7" name="Başlık 1">
            <a:extLst>
              <a:ext uri="{FF2B5EF4-FFF2-40B4-BE49-F238E27FC236}">
                <a16:creationId xmlns:a16="http://schemas.microsoft.com/office/drawing/2014/main" id="{DA394800-F811-48D8-810E-D3E13CBBE5D1}"/>
              </a:ext>
            </a:extLst>
          </p:cNvPr>
          <p:cNvSpPr>
            <a:spLocks noGrp="1"/>
          </p:cNvSpPr>
          <p:nvPr>
            <p:ph type="title"/>
          </p:nvPr>
        </p:nvSpPr>
        <p:spPr>
          <a:xfrm>
            <a:off x="838200" y="365125"/>
            <a:ext cx="10515600" cy="1325563"/>
          </a:xfrm>
        </p:spPr>
        <p:txBody>
          <a:bodyPr/>
          <a:lstStyle/>
          <a:p>
            <a:r>
              <a:rPr lang="tr-TR" b="1" dirty="0"/>
              <a:t>Araştırmacılar </a:t>
            </a:r>
          </a:p>
        </p:txBody>
      </p:sp>
    </p:spTree>
    <p:extLst>
      <p:ext uri="{BB962C8B-B14F-4D97-AF65-F5344CB8AC3E}">
        <p14:creationId xmlns:p14="http://schemas.microsoft.com/office/powerpoint/2010/main" val="830501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EBA8CC0-C454-4803-B524-9BC687A753B2}"/>
              </a:ext>
            </a:extLst>
          </p:cNvPr>
          <p:cNvSpPr>
            <a:spLocks noGrp="1"/>
          </p:cNvSpPr>
          <p:nvPr>
            <p:ph idx="1"/>
          </p:nvPr>
        </p:nvSpPr>
        <p:spPr/>
        <p:txBody>
          <a:bodyPr/>
          <a:lstStyle/>
          <a:p>
            <a:endParaRPr lang="tr-TR" dirty="0"/>
          </a:p>
          <a:p>
            <a:pPr marL="0" indent="0">
              <a:buNone/>
            </a:pPr>
            <a:r>
              <a:rPr lang="tr-TR" dirty="0"/>
              <a:t>araştırmanın ana amacı ve alt amaçları, araştırmanın hedefi birer paragraf olarak sunulmalıdır (tanımlama, karşılaştırma, uyum/benzerlik kontrolü yapmak, ilişkileri açıklamak veya benzeri amaçlar olabilir). </a:t>
            </a:r>
          </a:p>
        </p:txBody>
      </p:sp>
      <p:sp>
        <p:nvSpPr>
          <p:cNvPr id="6" name="Başlık 1">
            <a:extLst>
              <a:ext uri="{FF2B5EF4-FFF2-40B4-BE49-F238E27FC236}">
                <a16:creationId xmlns:a16="http://schemas.microsoft.com/office/drawing/2014/main" id="{37D0BBB3-D189-4845-B232-EE5BB007F54A}"/>
              </a:ext>
            </a:extLst>
          </p:cNvPr>
          <p:cNvSpPr>
            <a:spLocks noGrp="1"/>
          </p:cNvSpPr>
          <p:nvPr>
            <p:ph type="title"/>
          </p:nvPr>
        </p:nvSpPr>
        <p:spPr>
          <a:xfrm>
            <a:off x="838200" y="365125"/>
            <a:ext cx="10515600" cy="1325563"/>
          </a:xfrm>
        </p:spPr>
        <p:txBody>
          <a:bodyPr>
            <a:normAutofit/>
          </a:bodyPr>
          <a:lstStyle/>
          <a:p>
            <a:r>
              <a:rPr lang="tr-TR" b="1" dirty="0"/>
              <a:t>Araştırma amacı</a:t>
            </a:r>
          </a:p>
        </p:txBody>
      </p:sp>
    </p:spTree>
    <p:extLst>
      <p:ext uri="{BB962C8B-B14F-4D97-AF65-F5344CB8AC3E}">
        <p14:creationId xmlns:p14="http://schemas.microsoft.com/office/powerpoint/2010/main" val="1995639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35C8D95-2980-4CA1-A78A-F4A73784912E}"/>
              </a:ext>
            </a:extLst>
          </p:cNvPr>
          <p:cNvSpPr>
            <a:spLocks noGrp="1"/>
          </p:cNvSpPr>
          <p:nvPr>
            <p:ph type="title"/>
          </p:nvPr>
        </p:nvSpPr>
        <p:spPr/>
        <p:txBody>
          <a:bodyPr/>
          <a:lstStyle/>
          <a:p>
            <a:r>
              <a:rPr lang="tr-TR" b="1" dirty="0"/>
              <a:t>Genel Bilgiler</a:t>
            </a:r>
          </a:p>
        </p:txBody>
      </p:sp>
      <p:sp>
        <p:nvSpPr>
          <p:cNvPr id="3" name="İçerik Yer Tutucusu 2">
            <a:extLst>
              <a:ext uri="{FF2B5EF4-FFF2-40B4-BE49-F238E27FC236}">
                <a16:creationId xmlns:a16="http://schemas.microsoft.com/office/drawing/2014/main" id="{D94E27CC-683D-4083-9F06-D21AD8FC9F85}"/>
              </a:ext>
            </a:extLst>
          </p:cNvPr>
          <p:cNvSpPr>
            <a:spLocks noGrp="1"/>
          </p:cNvSpPr>
          <p:nvPr>
            <p:ph idx="1"/>
          </p:nvPr>
        </p:nvSpPr>
        <p:spPr/>
        <p:txBody>
          <a:bodyPr/>
          <a:lstStyle/>
          <a:p>
            <a:endParaRPr lang="tr-TR"/>
          </a:p>
        </p:txBody>
      </p:sp>
    </p:spTree>
    <p:extLst>
      <p:ext uri="{BB962C8B-B14F-4D97-AF65-F5344CB8AC3E}">
        <p14:creationId xmlns:p14="http://schemas.microsoft.com/office/powerpoint/2010/main" val="3574903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EBA8CC0-C454-4803-B524-9BC687A753B2}"/>
              </a:ext>
            </a:extLst>
          </p:cNvPr>
          <p:cNvSpPr>
            <a:spLocks noGrp="1"/>
          </p:cNvSpPr>
          <p:nvPr>
            <p:ph idx="1"/>
          </p:nvPr>
        </p:nvSpPr>
        <p:spPr/>
        <p:txBody>
          <a:bodyPr/>
          <a:lstStyle/>
          <a:p>
            <a:endParaRPr lang="tr-TR" dirty="0"/>
          </a:p>
          <a:p>
            <a:pPr marL="0" indent="0">
              <a:buNone/>
            </a:pPr>
            <a:r>
              <a:rPr lang="tr-TR" dirty="0"/>
              <a:t>araştırma sorusuna varsayım önermesidir. Araştırmada doğruluğu test edilecektir. Bir varsayım içermeli, problem çözüm önermeli, deney ve gözlemlere sınanmaya açık olmalı, eldeki verilerle uyumlu ve bunları açıklayıcı olmalıdır.</a:t>
            </a:r>
          </a:p>
        </p:txBody>
      </p:sp>
      <p:sp>
        <p:nvSpPr>
          <p:cNvPr id="6" name="Başlık 1">
            <a:extLst>
              <a:ext uri="{FF2B5EF4-FFF2-40B4-BE49-F238E27FC236}">
                <a16:creationId xmlns:a16="http://schemas.microsoft.com/office/drawing/2014/main" id="{37D0BBB3-D189-4845-B232-EE5BB007F54A}"/>
              </a:ext>
            </a:extLst>
          </p:cNvPr>
          <p:cNvSpPr>
            <a:spLocks noGrp="1"/>
          </p:cNvSpPr>
          <p:nvPr>
            <p:ph type="title"/>
          </p:nvPr>
        </p:nvSpPr>
        <p:spPr>
          <a:xfrm>
            <a:off x="838200" y="365125"/>
            <a:ext cx="10515600" cy="1325563"/>
          </a:xfrm>
        </p:spPr>
        <p:txBody>
          <a:bodyPr>
            <a:normAutofit/>
          </a:bodyPr>
          <a:lstStyle/>
          <a:p>
            <a:r>
              <a:rPr lang="tr-TR" b="1" dirty="0"/>
              <a:t>Hipotez(</a:t>
            </a:r>
            <a:r>
              <a:rPr lang="tr-TR" b="1" dirty="0" err="1"/>
              <a:t>ler</a:t>
            </a:r>
            <a:r>
              <a:rPr lang="tr-TR" b="1" dirty="0"/>
              <a:t>)</a:t>
            </a:r>
          </a:p>
        </p:txBody>
      </p:sp>
    </p:spTree>
    <p:extLst>
      <p:ext uri="{BB962C8B-B14F-4D97-AF65-F5344CB8AC3E}">
        <p14:creationId xmlns:p14="http://schemas.microsoft.com/office/powerpoint/2010/main" val="4049546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EBA8CC0-C454-4803-B524-9BC687A753B2}"/>
              </a:ext>
            </a:extLst>
          </p:cNvPr>
          <p:cNvSpPr>
            <a:spLocks noGrp="1"/>
          </p:cNvSpPr>
          <p:nvPr>
            <p:ph idx="1"/>
          </p:nvPr>
        </p:nvSpPr>
        <p:spPr/>
        <p:txBody>
          <a:bodyPr/>
          <a:lstStyle/>
          <a:p>
            <a:endParaRPr lang="tr-TR" dirty="0"/>
          </a:p>
          <a:p>
            <a:pPr marL="0" indent="0">
              <a:buNone/>
            </a:pPr>
            <a:r>
              <a:rPr lang="tr-TR" dirty="0"/>
              <a:t>gözlemsel/ deneysel, tanımlayıcı/analitik, vaka serisi/</a:t>
            </a:r>
            <a:r>
              <a:rPr lang="tr-TR" dirty="0" err="1"/>
              <a:t>kohort</a:t>
            </a:r>
            <a:r>
              <a:rPr lang="tr-TR" dirty="0"/>
              <a:t>/ olgu-kontrol/ </a:t>
            </a:r>
            <a:r>
              <a:rPr lang="tr-TR" dirty="0" err="1"/>
              <a:t>kesitsel</a:t>
            </a:r>
            <a:r>
              <a:rPr lang="tr-TR" dirty="0"/>
              <a:t>, kontrollü/kontrolsüz, </a:t>
            </a:r>
            <a:r>
              <a:rPr lang="tr-TR" dirty="0" err="1"/>
              <a:t>randomize</a:t>
            </a:r>
            <a:r>
              <a:rPr lang="tr-TR" dirty="0"/>
              <a:t> / </a:t>
            </a:r>
            <a:r>
              <a:rPr lang="tr-TR" dirty="0" err="1"/>
              <a:t>randomize</a:t>
            </a:r>
            <a:r>
              <a:rPr lang="tr-TR" dirty="0"/>
              <a:t> olmayan, </a:t>
            </a:r>
            <a:r>
              <a:rPr lang="tr-TR" dirty="0" err="1"/>
              <a:t>prospektif</a:t>
            </a:r>
            <a:r>
              <a:rPr lang="tr-TR" dirty="0"/>
              <a:t>/retrospektif vb. araştırma türünün ne olduğu belirtilmelidir</a:t>
            </a:r>
          </a:p>
          <a:p>
            <a:pPr marL="0" indent="0">
              <a:buNone/>
            </a:pPr>
            <a:endParaRPr lang="tr-TR" dirty="0"/>
          </a:p>
        </p:txBody>
      </p:sp>
      <p:sp>
        <p:nvSpPr>
          <p:cNvPr id="6" name="Başlık 1">
            <a:extLst>
              <a:ext uri="{FF2B5EF4-FFF2-40B4-BE49-F238E27FC236}">
                <a16:creationId xmlns:a16="http://schemas.microsoft.com/office/drawing/2014/main" id="{37D0BBB3-D189-4845-B232-EE5BB007F54A}"/>
              </a:ext>
            </a:extLst>
          </p:cNvPr>
          <p:cNvSpPr>
            <a:spLocks noGrp="1"/>
          </p:cNvSpPr>
          <p:nvPr>
            <p:ph type="title"/>
          </p:nvPr>
        </p:nvSpPr>
        <p:spPr>
          <a:xfrm>
            <a:off x="838200" y="365125"/>
            <a:ext cx="10515600" cy="1325563"/>
          </a:xfrm>
        </p:spPr>
        <p:txBody>
          <a:bodyPr>
            <a:normAutofit/>
          </a:bodyPr>
          <a:lstStyle/>
          <a:p>
            <a:r>
              <a:rPr lang="tr-TR" b="1" dirty="0"/>
              <a:t>Araştırmanın türü</a:t>
            </a:r>
          </a:p>
        </p:txBody>
      </p:sp>
    </p:spTree>
    <p:extLst>
      <p:ext uri="{BB962C8B-B14F-4D97-AF65-F5344CB8AC3E}">
        <p14:creationId xmlns:p14="http://schemas.microsoft.com/office/powerpoint/2010/main" val="4080506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EBA8CC0-C454-4803-B524-9BC687A753B2}"/>
              </a:ext>
            </a:extLst>
          </p:cNvPr>
          <p:cNvSpPr>
            <a:spLocks noGrp="1"/>
          </p:cNvSpPr>
          <p:nvPr>
            <p:ph idx="1"/>
          </p:nvPr>
        </p:nvSpPr>
        <p:spPr/>
        <p:txBody>
          <a:bodyPr>
            <a:normAutofit/>
          </a:bodyPr>
          <a:lstStyle/>
          <a:p>
            <a:endParaRPr lang="tr-TR" dirty="0"/>
          </a:p>
          <a:p>
            <a:pPr marL="0" indent="0">
              <a:buNone/>
            </a:pPr>
            <a:r>
              <a:rPr lang="tr-TR" dirty="0"/>
              <a:t>Hastane tabanlı/toplum tabanlı, tek merkez/ çok merkez, laboratuvar çalışması gibi</a:t>
            </a:r>
          </a:p>
        </p:txBody>
      </p:sp>
      <p:sp>
        <p:nvSpPr>
          <p:cNvPr id="6" name="Başlık 1">
            <a:extLst>
              <a:ext uri="{FF2B5EF4-FFF2-40B4-BE49-F238E27FC236}">
                <a16:creationId xmlns:a16="http://schemas.microsoft.com/office/drawing/2014/main" id="{37D0BBB3-D189-4845-B232-EE5BB007F54A}"/>
              </a:ext>
            </a:extLst>
          </p:cNvPr>
          <p:cNvSpPr>
            <a:spLocks noGrp="1"/>
          </p:cNvSpPr>
          <p:nvPr>
            <p:ph type="title"/>
          </p:nvPr>
        </p:nvSpPr>
        <p:spPr>
          <a:xfrm>
            <a:off x="838200" y="314325"/>
            <a:ext cx="10515600" cy="1325563"/>
          </a:xfrm>
        </p:spPr>
        <p:txBody>
          <a:bodyPr>
            <a:normAutofit fontScale="90000"/>
          </a:bodyPr>
          <a:lstStyle/>
          <a:p>
            <a:br>
              <a:rPr lang="tr-TR" b="1" dirty="0"/>
            </a:br>
            <a:r>
              <a:rPr lang="tr-TR" sz="4900" b="1" dirty="0"/>
              <a:t>Araştırmanın yapılacağı yer / yerler</a:t>
            </a:r>
            <a:br>
              <a:rPr lang="tr-TR" b="1" dirty="0"/>
            </a:br>
            <a:endParaRPr lang="tr-TR" b="1" dirty="0"/>
          </a:p>
        </p:txBody>
      </p:sp>
    </p:spTree>
    <p:extLst>
      <p:ext uri="{BB962C8B-B14F-4D97-AF65-F5344CB8AC3E}">
        <p14:creationId xmlns:p14="http://schemas.microsoft.com/office/powerpoint/2010/main" val="237221377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479</Words>
  <Application>Microsoft Office PowerPoint</Application>
  <PresentationFormat>Geniş ekran</PresentationFormat>
  <Paragraphs>80</Paragraphs>
  <Slides>18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18</vt:i4>
      </vt:variant>
    </vt:vector>
  </HeadingPairs>
  <TitlesOfParts>
    <vt:vector size="23" baseType="lpstr">
      <vt:lpstr>Arial</vt:lpstr>
      <vt:lpstr>Calibri</vt:lpstr>
      <vt:lpstr>Calibri Light</vt:lpstr>
      <vt:lpstr>Times New Roman</vt:lpstr>
      <vt:lpstr>Office Teması</vt:lpstr>
      <vt:lpstr>Araştırmanın başlığı</vt:lpstr>
      <vt:lpstr>Çalışma için alınan izinler</vt:lpstr>
      <vt:lpstr>Araştırmanın statüsü </vt:lpstr>
      <vt:lpstr>Araştırmacılar </vt:lpstr>
      <vt:lpstr>Araştırma amacı</vt:lpstr>
      <vt:lpstr>Genel Bilgiler</vt:lpstr>
      <vt:lpstr>Hipotez(ler)</vt:lpstr>
      <vt:lpstr>Araştırmanın türü</vt:lpstr>
      <vt:lpstr> Araştırmanın yapılacağı yer / yerler </vt:lpstr>
      <vt:lpstr>  Araştırmanın Evreni / Örneklemi   </vt:lpstr>
      <vt:lpstr>  Araştırmanın kısıtlılıkları</vt:lpstr>
      <vt:lpstr>  Araştırmanın yapılacağı tarih aralığı</vt:lpstr>
      <vt:lpstr>  Araştırmada invaziv girişim yapılacak mı?</vt:lpstr>
      <vt:lpstr>  Araştırmada tıbbi bir durum veya hastalık araştırılacak mı? </vt:lpstr>
      <vt:lpstr> Araştırmanın Özellikleri</vt:lpstr>
      <vt:lpstr>Araştırmanın aşağıda belirtilen alanlarda varsa yararlarını yazınız?</vt:lpstr>
      <vt:lpstr>Araştırmanın destekleyicisi var mı?</vt:lpstr>
      <vt:lpstr>İLGİLİ BELGELER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Meral.taskin</dc:creator>
  <cp:lastModifiedBy>asli sule tipirdamaz</cp:lastModifiedBy>
  <cp:revision>37</cp:revision>
  <dcterms:created xsi:type="dcterms:W3CDTF">2021-01-05T06:11:03Z</dcterms:created>
  <dcterms:modified xsi:type="dcterms:W3CDTF">2021-06-14T12:29:31Z</dcterms:modified>
</cp:coreProperties>
</file>